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8" r:id="rId2"/>
    <p:sldId id="257" r:id="rId3"/>
    <p:sldId id="266" r:id="rId4"/>
    <p:sldId id="264" r:id="rId5"/>
    <p:sldId id="265" r:id="rId6"/>
    <p:sldId id="259" r:id="rId7"/>
    <p:sldId id="260" r:id="rId8"/>
    <p:sldId id="267" r:id="rId9"/>
    <p:sldId id="277" r:id="rId10"/>
    <p:sldId id="279" r:id="rId11"/>
    <p:sldId id="268" r:id="rId12"/>
    <p:sldId id="269" r:id="rId13"/>
    <p:sldId id="271" r:id="rId14"/>
    <p:sldId id="272" r:id="rId15"/>
    <p:sldId id="276" r:id="rId16"/>
    <p:sldId id="275"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7F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011" autoAdjust="0"/>
  </p:normalViewPr>
  <p:slideViewPr>
    <p:cSldViewPr>
      <p:cViewPr varScale="1">
        <p:scale>
          <a:sx n="66" d="100"/>
          <a:sy n="66" d="100"/>
        </p:scale>
        <p:origin x="-1843"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GB" smtClean="0"/>
              <a:t>bbb</a:t>
            </a: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A7D882F-5988-4B71-B587-37B1FF508023}" type="datetimeFigureOut">
              <a:rPr lang="en-GB" smtClean="0"/>
              <a:t>02/06/2017</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8502316-5F55-40CF-A674-5B9966005794}" type="slidenum">
              <a:rPr lang="en-GB" smtClean="0"/>
              <a:t>‹#›</a:t>
            </a:fld>
            <a:endParaRPr lang="en-GB"/>
          </a:p>
        </p:txBody>
      </p:sp>
    </p:spTree>
    <p:extLst>
      <p:ext uri="{BB962C8B-B14F-4D97-AF65-F5344CB8AC3E}">
        <p14:creationId xmlns:p14="http://schemas.microsoft.com/office/powerpoint/2010/main" val="292864356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GB" smtClean="0"/>
              <a:t>bbb</a:t>
            </a: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5379EA-D62B-4684-9D15-4B39B74CD714}" type="datetimeFigureOut">
              <a:rPr lang="en-GB" smtClean="0"/>
              <a:t>02/06/2017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CAB7F7-FCFB-4F0A-BF63-E5337AF2AEAE}" type="slidenum">
              <a:rPr lang="en-GB" smtClean="0"/>
              <a:t>‹#›</a:t>
            </a:fld>
            <a:endParaRPr lang="en-GB"/>
          </a:p>
        </p:txBody>
      </p:sp>
    </p:spTree>
    <p:extLst>
      <p:ext uri="{BB962C8B-B14F-4D97-AF65-F5344CB8AC3E}">
        <p14:creationId xmlns:p14="http://schemas.microsoft.com/office/powerpoint/2010/main" val="1804900912"/>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Who’s in the room? </a:t>
            </a:r>
            <a:endParaRPr lang="en-GB" dirty="0"/>
          </a:p>
        </p:txBody>
      </p:sp>
      <p:sp>
        <p:nvSpPr>
          <p:cNvPr id="4" name="Header Placeholder 3"/>
          <p:cNvSpPr>
            <a:spLocks noGrp="1"/>
          </p:cNvSpPr>
          <p:nvPr>
            <p:ph type="hdr" sz="quarter" idx="10"/>
          </p:nvPr>
        </p:nvSpPr>
        <p:spPr/>
        <p:txBody>
          <a:bodyPr/>
          <a:lstStyle/>
          <a:p>
            <a:r>
              <a:rPr lang="en-GB" smtClean="0"/>
              <a:t>bbb</a:t>
            </a:r>
            <a:endParaRPr lang="en-GB"/>
          </a:p>
        </p:txBody>
      </p:sp>
      <p:sp>
        <p:nvSpPr>
          <p:cNvPr id="5" name="Slide Number Placeholder 4"/>
          <p:cNvSpPr>
            <a:spLocks noGrp="1"/>
          </p:cNvSpPr>
          <p:nvPr>
            <p:ph type="sldNum" sz="quarter" idx="11"/>
          </p:nvPr>
        </p:nvSpPr>
        <p:spPr/>
        <p:txBody>
          <a:bodyPr/>
          <a:lstStyle/>
          <a:p>
            <a:fld id="{CACAB7F7-FCFB-4F0A-BF63-E5337AF2AEAE}" type="slidenum">
              <a:rPr lang="en-GB" smtClean="0"/>
              <a:t>2</a:t>
            </a:fld>
            <a:endParaRPr lang="en-GB"/>
          </a:p>
        </p:txBody>
      </p:sp>
    </p:spTree>
    <p:extLst>
      <p:ext uri="{BB962C8B-B14F-4D97-AF65-F5344CB8AC3E}">
        <p14:creationId xmlns:p14="http://schemas.microsoft.com/office/powerpoint/2010/main" val="16729247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Experiences – my own background &amp; others : </a:t>
            </a:r>
            <a:r>
              <a:rPr lang="en-US" dirty="0" smtClean="0"/>
              <a:t>7 British Council Inspections, 3 </a:t>
            </a:r>
            <a:r>
              <a:rPr lang="en-US" dirty="0" err="1" smtClean="0"/>
              <a:t>Eaquals</a:t>
            </a:r>
            <a:r>
              <a:rPr lang="en-US" dirty="0" smtClean="0"/>
              <a:t>, and 2 </a:t>
            </a:r>
            <a:r>
              <a:rPr lang="en-US" dirty="0" err="1" smtClean="0"/>
              <a:t>Ofsted</a:t>
            </a:r>
            <a:r>
              <a:rPr lang="en-US" dirty="0" smtClean="0"/>
              <a:t>. Institutions received the highest results possible in the cases of BC and </a:t>
            </a:r>
            <a:r>
              <a:rPr lang="en-US" dirty="0" err="1" smtClean="0"/>
              <a:t>Eaquals</a:t>
            </a:r>
            <a:r>
              <a:rPr lang="en-US" dirty="0" smtClean="0"/>
              <a:t>, and ‘outstanding’ in both </a:t>
            </a:r>
            <a:r>
              <a:rPr lang="en-US" dirty="0" err="1" smtClean="0"/>
              <a:t>Ofsted</a:t>
            </a:r>
            <a:r>
              <a:rPr lang="en-US" dirty="0" smtClean="0"/>
              <a:t> Inspections. </a:t>
            </a:r>
          </a:p>
          <a:p>
            <a:endParaRPr lang="en-GB" dirty="0"/>
          </a:p>
        </p:txBody>
      </p:sp>
      <p:sp>
        <p:nvSpPr>
          <p:cNvPr id="4" name="Header Placeholder 3"/>
          <p:cNvSpPr>
            <a:spLocks noGrp="1"/>
          </p:cNvSpPr>
          <p:nvPr>
            <p:ph type="hdr" sz="quarter" idx="10"/>
          </p:nvPr>
        </p:nvSpPr>
        <p:spPr/>
        <p:txBody>
          <a:bodyPr/>
          <a:lstStyle/>
          <a:p>
            <a:r>
              <a:rPr lang="en-GB" smtClean="0"/>
              <a:t>bbb</a:t>
            </a:r>
            <a:endParaRPr lang="en-GB"/>
          </a:p>
        </p:txBody>
      </p:sp>
      <p:sp>
        <p:nvSpPr>
          <p:cNvPr id="5" name="Slide Number Placeholder 4"/>
          <p:cNvSpPr>
            <a:spLocks noGrp="1"/>
          </p:cNvSpPr>
          <p:nvPr>
            <p:ph type="sldNum" sz="quarter" idx="11"/>
          </p:nvPr>
        </p:nvSpPr>
        <p:spPr/>
        <p:txBody>
          <a:bodyPr/>
          <a:lstStyle/>
          <a:p>
            <a:fld id="{CACAB7F7-FCFB-4F0A-BF63-E5337AF2AEAE}" type="slidenum">
              <a:rPr lang="en-GB" smtClean="0"/>
              <a:t>3</a:t>
            </a:fld>
            <a:endParaRPr lang="en-GB"/>
          </a:p>
        </p:txBody>
      </p:sp>
    </p:spTree>
    <p:extLst>
      <p:ext uri="{BB962C8B-B14F-4D97-AF65-F5344CB8AC3E}">
        <p14:creationId xmlns:p14="http://schemas.microsoft.com/office/powerpoint/2010/main" val="3576657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Ensuring that all policies and processes were critically self- and peer-reviewed increased communication and transparency across the </a:t>
            </a:r>
            <a:r>
              <a:rPr lang="en-US" dirty="0" err="1" smtClean="0"/>
              <a:t>organisation</a:t>
            </a:r>
            <a:r>
              <a:rPr lang="en-US" dirty="0" smtClean="0"/>
              <a:t>. New processes and policies were created collaboratively and embedded within our working practice well in advance of inspections. This enabled all staff to comfortably and confidently explain what we do and why we do it on a regular basis</a:t>
            </a:r>
          </a:p>
          <a:p>
            <a:endParaRPr lang="en-GB" dirty="0"/>
          </a:p>
        </p:txBody>
      </p:sp>
      <p:sp>
        <p:nvSpPr>
          <p:cNvPr id="4" name="Header Placeholder 3"/>
          <p:cNvSpPr>
            <a:spLocks noGrp="1"/>
          </p:cNvSpPr>
          <p:nvPr>
            <p:ph type="hdr" sz="quarter" idx="10"/>
          </p:nvPr>
        </p:nvSpPr>
        <p:spPr/>
        <p:txBody>
          <a:bodyPr/>
          <a:lstStyle/>
          <a:p>
            <a:r>
              <a:rPr lang="en-GB" smtClean="0"/>
              <a:t>bbb</a:t>
            </a:r>
            <a:endParaRPr lang="en-GB"/>
          </a:p>
        </p:txBody>
      </p:sp>
      <p:sp>
        <p:nvSpPr>
          <p:cNvPr id="5" name="Slide Number Placeholder 4"/>
          <p:cNvSpPr>
            <a:spLocks noGrp="1"/>
          </p:cNvSpPr>
          <p:nvPr>
            <p:ph type="sldNum" sz="quarter" idx="11"/>
          </p:nvPr>
        </p:nvSpPr>
        <p:spPr/>
        <p:txBody>
          <a:bodyPr/>
          <a:lstStyle/>
          <a:p>
            <a:fld id="{CACAB7F7-FCFB-4F0A-BF63-E5337AF2AEAE}" type="slidenum">
              <a:rPr lang="en-GB" smtClean="0"/>
              <a:t>11</a:t>
            </a:fld>
            <a:endParaRPr lang="en-GB"/>
          </a:p>
        </p:txBody>
      </p:sp>
    </p:spTree>
    <p:extLst>
      <p:ext uri="{BB962C8B-B14F-4D97-AF65-F5344CB8AC3E}">
        <p14:creationId xmlns:p14="http://schemas.microsoft.com/office/powerpoint/2010/main" val="17515218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60425">
              <a:defRPr sz="2400">
                <a:solidFill>
                  <a:schemeClr val="tx1"/>
                </a:solidFill>
                <a:latin typeface="Calibri" pitchFamily="34" charset="0"/>
                <a:ea typeface="ＭＳ Ｐゴシック" pitchFamily="34" charset="-128"/>
              </a:defRPr>
            </a:lvl1pPr>
            <a:lvl2pPr marL="742950" indent="-285750" defTabSz="860425">
              <a:defRPr sz="2400">
                <a:solidFill>
                  <a:schemeClr val="tx1"/>
                </a:solidFill>
                <a:latin typeface="Calibri" pitchFamily="34" charset="0"/>
                <a:ea typeface="ＭＳ Ｐゴシック" pitchFamily="34" charset="-128"/>
              </a:defRPr>
            </a:lvl2pPr>
            <a:lvl3pPr marL="1143000" indent="-228600" defTabSz="860425">
              <a:defRPr sz="2400">
                <a:solidFill>
                  <a:schemeClr val="tx1"/>
                </a:solidFill>
                <a:latin typeface="Calibri" pitchFamily="34" charset="0"/>
                <a:ea typeface="ＭＳ Ｐゴシック" pitchFamily="34" charset="-128"/>
              </a:defRPr>
            </a:lvl3pPr>
            <a:lvl4pPr marL="1600200" indent="-228600" defTabSz="860425">
              <a:defRPr sz="2400">
                <a:solidFill>
                  <a:schemeClr val="tx1"/>
                </a:solidFill>
                <a:latin typeface="Calibri" pitchFamily="34" charset="0"/>
                <a:ea typeface="ＭＳ Ｐゴシック" pitchFamily="34" charset="-128"/>
              </a:defRPr>
            </a:lvl4pPr>
            <a:lvl5pPr marL="2057400" indent="-228600" defTabSz="860425">
              <a:defRPr sz="2400">
                <a:solidFill>
                  <a:schemeClr val="tx1"/>
                </a:solidFill>
                <a:latin typeface="Calibri" pitchFamily="34" charset="0"/>
                <a:ea typeface="ＭＳ Ｐゴシック" pitchFamily="34" charset="-128"/>
              </a:defRPr>
            </a:lvl5pPr>
            <a:lvl6pPr marL="2514600" indent="-228600" defTabSz="860425" eaLnBrk="0" fontAlgn="base" hangingPunct="0">
              <a:spcBef>
                <a:spcPct val="0"/>
              </a:spcBef>
              <a:spcAft>
                <a:spcPct val="0"/>
              </a:spcAft>
              <a:defRPr sz="2400">
                <a:solidFill>
                  <a:schemeClr val="tx1"/>
                </a:solidFill>
                <a:latin typeface="Calibri" pitchFamily="34" charset="0"/>
                <a:ea typeface="ＭＳ Ｐゴシック" pitchFamily="34" charset="-128"/>
              </a:defRPr>
            </a:lvl6pPr>
            <a:lvl7pPr marL="2971800" indent="-228600" defTabSz="860425" eaLnBrk="0" fontAlgn="base" hangingPunct="0">
              <a:spcBef>
                <a:spcPct val="0"/>
              </a:spcBef>
              <a:spcAft>
                <a:spcPct val="0"/>
              </a:spcAft>
              <a:defRPr sz="2400">
                <a:solidFill>
                  <a:schemeClr val="tx1"/>
                </a:solidFill>
                <a:latin typeface="Calibri" pitchFamily="34" charset="0"/>
                <a:ea typeface="ＭＳ Ｐゴシック" pitchFamily="34" charset="-128"/>
              </a:defRPr>
            </a:lvl7pPr>
            <a:lvl8pPr marL="3429000" indent="-228600" defTabSz="860425" eaLnBrk="0" fontAlgn="base" hangingPunct="0">
              <a:spcBef>
                <a:spcPct val="0"/>
              </a:spcBef>
              <a:spcAft>
                <a:spcPct val="0"/>
              </a:spcAft>
              <a:defRPr sz="2400">
                <a:solidFill>
                  <a:schemeClr val="tx1"/>
                </a:solidFill>
                <a:latin typeface="Calibri" pitchFamily="34" charset="0"/>
                <a:ea typeface="ＭＳ Ｐゴシック" pitchFamily="34" charset="-128"/>
              </a:defRPr>
            </a:lvl8pPr>
            <a:lvl9pPr marL="3886200" indent="-228600" defTabSz="860425" eaLnBrk="0" fontAlgn="base" hangingPunct="0">
              <a:spcBef>
                <a:spcPct val="0"/>
              </a:spcBef>
              <a:spcAft>
                <a:spcPct val="0"/>
              </a:spcAft>
              <a:defRPr sz="2400">
                <a:solidFill>
                  <a:schemeClr val="tx1"/>
                </a:solidFill>
                <a:latin typeface="Calibri" pitchFamily="34" charset="0"/>
                <a:ea typeface="ＭＳ Ｐゴシック" pitchFamily="34" charset="-128"/>
              </a:defRPr>
            </a:lvl9pPr>
          </a:lstStyle>
          <a:p>
            <a:fld id="{105A5EC3-80E3-48BD-93B1-EC2BC106177C}" type="slidenum">
              <a:rPr lang="en-GB" altLang="en-US" sz="900">
                <a:latin typeface="Verdana" pitchFamily="34" charset="0"/>
              </a:rPr>
              <a:pPr/>
              <a:t>15</a:t>
            </a:fld>
            <a:endParaRPr lang="en-GB" altLang="en-US" sz="900">
              <a:latin typeface="Verdana" pitchFamily="34" charset="0"/>
            </a:endParaRPr>
          </a:p>
        </p:txBody>
      </p:sp>
      <p:sp>
        <p:nvSpPr>
          <p:cNvPr id="18435" name="Rectangle 2"/>
          <p:cNvSpPr>
            <a:spLocks noGrp="1" noRot="1" noChangeAspect="1" noChangeArrowheads="1" noTextEdit="1"/>
          </p:cNvSpPr>
          <p:nvPr>
            <p:ph type="sldImg"/>
          </p:nvPr>
        </p:nvSpPr>
        <p:spPr bwMode="auto">
          <a:xfrm>
            <a:off x="1144588" y="685800"/>
            <a:ext cx="4575175" cy="34321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6" name="Rectangle 3"/>
          <p:cNvSpPr>
            <a:spLocks noGrp="1" noChangeArrowheads="1"/>
          </p:cNvSpPr>
          <p:nvPr>
            <p:ph type="body" idx="1"/>
          </p:nvPr>
        </p:nvSpPr>
        <p:spPr bwMode="auto">
          <a:xfrm>
            <a:off x="687388" y="4572000"/>
            <a:ext cx="5483225" cy="3886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en-US" sz="900"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60425">
              <a:defRPr sz="2400">
                <a:solidFill>
                  <a:schemeClr val="tx1"/>
                </a:solidFill>
                <a:latin typeface="Calibri" pitchFamily="34" charset="0"/>
                <a:ea typeface="MS PGothic" pitchFamily="34" charset="-128"/>
              </a:defRPr>
            </a:lvl1pPr>
            <a:lvl2pPr marL="742950" indent="-285750" defTabSz="860425">
              <a:defRPr sz="2400">
                <a:solidFill>
                  <a:schemeClr val="tx1"/>
                </a:solidFill>
                <a:latin typeface="Calibri" pitchFamily="34" charset="0"/>
                <a:ea typeface="MS PGothic" pitchFamily="34" charset="-128"/>
              </a:defRPr>
            </a:lvl2pPr>
            <a:lvl3pPr marL="1143000" indent="-228600" defTabSz="860425">
              <a:defRPr sz="2400">
                <a:solidFill>
                  <a:schemeClr val="tx1"/>
                </a:solidFill>
                <a:latin typeface="Calibri" pitchFamily="34" charset="0"/>
                <a:ea typeface="MS PGothic" pitchFamily="34" charset="-128"/>
              </a:defRPr>
            </a:lvl3pPr>
            <a:lvl4pPr marL="1600200" indent="-228600" defTabSz="860425">
              <a:defRPr sz="2400">
                <a:solidFill>
                  <a:schemeClr val="tx1"/>
                </a:solidFill>
                <a:latin typeface="Calibri" pitchFamily="34" charset="0"/>
                <a:ea typeface="MS PGothic" pitchFamily="34" charset="-128"/>
              </a:defRPr>
            </a:lvl4pPr>
            <a:lvl5pPr marL="2057400" indent="-228600" defTabSz="860425">
              <a:defRPr sz="2400">
                <a:solidFill>
                  <a:schemeClr val="tx1"/>
                </a:solidFill>
                <a:latin typeface="Calibri" pitchFamily="34" charset="0"/>
                <a:ea typeface="MS PGothic" pitchFamily="34" charset="-128"/>
              </a:defRPr>
            </a:lvl5pPr>
            <a:lvl6pPr marL="2514600" indent="-228600" defTabSz="860425"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860425"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860425"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860425" eaLnBrk="0" fontAlgn="base" hangingPunct="0">
              <a:spcBef>
                <a:spcPct val="0"/>
              </a:spcBef>
              <a:spcAft>
                <a:spcPct val="0"/>
              </a:spcAft>
              <a:defRPr sz="2400">
                <a:solidFill>
                  <a:schemeClr val="tx1"/>
                </a:solidFill>
                <a:latin typeface="Calibri" pitchFamily="34" charset="0"/>
                <a:ea typeface="MS PGothic" pitchFamily="34" charset="-128"/>
              </a:defRPr>
            </a:lvl9pPr>
          </a:lstStyle>
          <a:p>
            <a:fld id="{28D19DCF-C409-4ACC-9E43-746AE4A464A8}" type="slidenum">
              <a:rPr lang="en-GB" altLang="en-US" sz="900">
                <a:latin typeface="Verdana" pitchFamily="34" charset="0"/>
              </a:rPr>
              <a:pPr/>
              <a:t>16</a:t>
            </a:fld>
            <a:endParaRPr lang="en-GB" altLang="en-US" sz="900">
              <a:latin typeface="Verdana" pitchFamily="34" charset="0"/>
            </a:endParaRPr>
          </a:p>
        </p:txBody>
      </p:sp>
      <p:sp>
        <p:nvSpPr>
          <p:cNvPr id="19459" name="Rectangle 2"/>
          <p:cNvSpPr>
            <a:spLocks noGrp="1" noRot="1" noChangeAspect="1" noChangeArrowheads="1" noTextEdit="1"/>
          </p:cNvSpPr>
          <p:nvPr>
            <p:ph type="sldImg"/>
          </p:nvPr>
        </p:nvSpPr>
        <p:spPr bwMode="auto">
          <a:xfrm>
            <a:off x="1144588" y="685800"/>
            <a:ext cx="4575175" cy="34321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0" name="Rectangle 3"/>
          <p:cNvSpPr>
            <a:spLocks noGrp="1" noChangeArrowheads="1"/>
          </p:cNvSpPr>
          <p:nvPr>
            <p:ph type="body" idx="1"/>
          </p:nvPr>
        </p:nvSpPr>
        <p:spPr bwMode="auto">
          <a:xfrm>
            <a:off x="687388" y="4572000"/>
            <a:ext cx="5483225" cy="3886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en-US" sz="900"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7DDA734-6C4D-4869-ACAC-F19B34D8AFC7}" type="datetimeFigureOut">
              <a:rPr lang="en-GB" smtClean="0"/>
              <a:t>02/06/2017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B9904F-8F9F-44C6-B87D-E0D86218361D}" type="slidenum">
              <a:rPr lang="en-GB" smtClean="0"/>
              <a:t>‹#›</a:t>
            </a:fld>
            <a:endParaRPr lang="en-GB"/>
          </a:p>
        </p:txBody>
      </p:sp>
    </p:spTree>
    <p:extLst>
      <p:ext uri="{BB962C8B-B14F-4D97-AF65-F5344CB8AC3E}">
        <p14:creationId xmlns:p14="http://schemas.microsoft.com/office/powerpoint/2010/main" val="528389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7DDA734-6C4D-4869-ACAC-F19B34D8AFC7}" type="datetimeFigureOut">
              <a:rPr lang="en-GB" smtClean="0"/>
              <a:t>02/06/2017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B9904F-8F9F-44C6-B87D-E0D86218361D}" type="slidenum">
              <a:rPr lang="en-GB" smtClean="0"/>
              <a:t>‹#›</a:t>
            </a:fld>
            <a:endParaRPr lang="en-GB"/>
          </a:p>
        </p:txBody>
      </p:sp>
    </p:spTree>
    <p:extLst>
      <p:ext uri="{BB962C8B-B14F-4D97-AF65-F5344CB8AC3E}">
        <p14:creationId xmlns:p14="http://schemas.microsoft.com/office/powerpoint/2010/main" val="3853259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7DDA734-6C4D-4869-ACAC-F19B34D8AFC7}" type="datetimeFigureOut">
              <a:rPr lang="en-GB" smtClean="0"/>
              <a:t>02/06/2017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B9904F-8F9F-44C6-B87D-E0D86218361D}" type="slidenum">
              <a:rPr lang="en-GB" smtClean="0"/>
              <a:t>‹#›</a:t>
            </a:fld>
            <a:endParaRPr lang="en-GB"/>
          </a:p>
        </p:txBody>
      </p:sp>
    </p:spTree>
    <p:extLst>
      <p:ext uri="{BB962C8B-B14F-4D97-AF65-F5344CB8AC3E}">
        <p14:creationId xmlns:p14="http://schemas.microsoft.com/office/powerpoint/2010/main" val="103348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7DDA734-6C4D-4869-ACAC-F19B34D8AFC7}" type="datetimeFigureOut">
              <a:rPr lang="en-GB" smtClean="0"/>
              <a:t>02/06/2017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B9904F-8F9F-44C6-B87D-E0D86218361D}" type="slidenum">
              <a:rPr lang="en-GB" smtClean="0"/>
              <a:t>‹#›</a:t>
            </a:fld>
            <a:endParaRPr lang="en-GB"/>
          </a:p>
        </p:txBody>
      </p:sp>
    </p:spTree>
    <p:extLst>
      <p:ext uri="{BB962C8B-B14F-4D97-AF65-F5344CB8AC3E}">
        <p14:creationId xmlns:p14="http://schemas.microsoft.com/office/powerpoint/2010/main" val="841288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DDA734-6C4D-4869-ACAC-F19B34D8AFC7}" type="datetimeFigureOut">
              <a:rPr lang="en-GB" smtClean="0"/>
              <a:t>02/06/2017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B9904F-8F9F-44C6-B87D-E0D86218361D}" type="slidenum">
              <a:rPr lang="en-GB" smtClean="0"/>
              <a:t>‹#›</a:t>
            </a:fld>
            <a:endParaRPr lang="en-GB"/>
          </a:p>
        </p:txBody>
      </p:sp>
    </p:spTree>
    <p:extLst>
      <p:ext uri="{BB962C8B-B14F-4D97-AF65-F5344CB8AC3E}">
        <p14:creationId xmlns:p14="http://schemas.microsoft.com/office/powerpoint/2010/main" val="4276500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7DDA734-6C4D-4869-ACAC-F19B34D8AFC7}" type="datetimeFigureOut">
              <a:rPr lang="en-GB" smtClean="0"/>
              <a:t>02/06/2017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B9904F-8F9F-44C6-B87D-E0D86218361D}" type="slidenum">
              <a:rPr lang="en-GB" smtClean="0"/>
              <a:t>‹#›</a:t>
            </a:fld>
            <a:endParaRPr lang="en-GB"/>
          </a:p>
        </p:txBody>
      </p:sp>
    </p:spTree>
    <p:extLst>
      <p:ext uri="{BB962C8B-B14F-4D97-AF65-F5344CB8AC3E}">
        <p14:creationId xmlns:p14="http://schemas.microsoft.com/office/powerpoint/2010/main" val="2929290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7DDA734-6C4D-4869-ACAC-F19B34D8AFC7}" type="datetimeFigureOut">
              <a:rPr lang="en-GB" smtClean="0"/>
              <a:t>02/06/2017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AB9904F-8F9F-44C6-B87D-E0D86218361D}" type="slidenum">
              <a:rPr lang="en-GB" smtClean="0"/>
              <a:t>‹#›</a:t>
            </a:fld>
            <a:endParaRPr lang="en-GB"/>
          </a:p>
        </p:txBody>
      </p:sp>
    </p:spTree>
    <p:extLst>
      <p:ext uri="{BB962C8B-B14F-4D97-AF65-F5344CB8AC3E}">
        <p14:creationId xmlns:p14="http://schemas.microsoft.com/office/powerpoint/2010/main" val="3034793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7DDA734-6C4D-4869-ACAC-F19B34D8AFC7}" type="datetimeFigureOut">
              <a:rPr lang="en-GB" smtClean="0"/>
              <a:t>02/06/2017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AB9904F-8F9F-44C6-B87D-E0D86218361D}" type="slidenum">
              <a:rPr lang="en-GB" smtClean="0"/>
              <a:t>‹#›</a:t>
            </a:fld>
            <a:endParaRPr lang="en-GB"/>
          </a:p>
        </p:txBody>
      </p:sp>
    </p:spTree>
    <p:extLst>
      <p:ext uri="{BB962C8B-B14F-4D97-AF65-F5344CB8AC3E}">
        <p14:creationId xmlns:p14="http://schemas.microsoft.com/office/powerpoint/2010/main" val="3394891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DDA734-6C4D-4869-ACAC-F19B34D8AFC7}" type="datetimeFigureOut">
              <a:rPr lang="en-GB" smtClean="0"/>
              <a:t>02/06/2017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AB9904F-8F9F-44C6-B87D-E0D86218361D}" type="slidenum">
              <a:rPr lang="en-GB" smtClean="0"/>
              <a:t>‹#›</a:t>
            </a:fld>
            <a:endParaRPr lang="en-GB"/>
          </a:p>
        </p:txBody>
      </p:sp>
    </p:spTree>
    <p:extLst>
      <p:ext uri="{BB962C8B-B14F-4D97-AF65-F5344CB8AC3E}">
        <p14:creationId xmlns:p14="http://schemas.microsoft.com/office/powerpoint/2010/main" val="2146690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DDA734-6C4D-4869-ACAC-F19B34D8AFC7}" type="datetimeFigureOut">
              <a:rPr lang="en-GB" smtClean="0"/>
              <a:t>02/06/2017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B9904F-8F9F-44C6-B87D-E0D86218361D}" type="slidenum">
              <a:rPr lang="en-GB" smtClean="0"/>
              <a:t>‹#›</a:t>
            </a:fld>
            <a:endParaRPr lang="en-GB"/>
          </a:p>
        </p:txBody>
      </p:sp>
    </p:spTree>
    <p:extLst>
      <p:ext uri="{BB962C8B-B14F-4D97-AF65-F5344CB8AC3E}">
        <p14:creationId xmlns:p14="http://schemas.microsoft.com/office/powerpoint/2010/main" val="3626759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DDA734-6C4D-4869-ACAC-F19B34D8AFC7}" type="datetimeFigureOut">
              <a:rPr lang="en-GB" smtClean="0"/>
              <a:t>02/06/2017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B9904F-8F9F-44C6-B87D-E0D86218361D}" type="slidenum">
              <a:rPr lang="en-GB" smtClean="0"/>
              <a:t>‹#›</a:t>
            </a:fld>
            <a:endParaRPr lang="en-GB"/>
          </a:p>
        </p:txBody>
      </p:sp>
    </p:spTree>
    <p:extLst>
      <p:ext uri="{BB962C8B-B14F-4D97-AF65-F5344CB8AC3E}">
        <p14:creationId xmlns:p14="http://schemas.microsoft.com/office/powerpoint/2010/main" val="3012605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DDA734-6C4D-4869-ACAC-F19B34D8AFC7}" type="datetimeFigureOut">
              <a:rPr lang="en-GB" smtClean="0"/>
              <a:t>02/06/2017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B9904F-8F9F-44C6-B87D-E0D86218361D}" type="slidenum">
              <a:rPr lang="en-GB" smtClean="0"/>
              <a:t>‹#›</a:t>
            </a:fld>
            <a:endParaRPr lang="en-GB"/>
          </a:p>
        </p:txBody>
      </p:sp>
    </p:spTree>
    <p:extLst>
      <p:ext uri="{BB962C8B-B14F-4D97-AF65-F5344CB8AC3E}">
        <p14:creationId xmlns:p14="http://schemas.microsoft.com/office/powerpoint/2010/main" val="10243791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transfomelt.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britishcouncil.org/education/accreditation/information-centres/inspection-support" TargetMode="External"/><Relationship Id="rId2" Type="http://schemas.openxmlformats.org/officeDocument/2006/relationships/hyperlink" Target="http://clients.squareeye.net/uploads/eaquals2011/documents/Self-Assessment_Handbook_final%202011.pdf"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hyperlink" Target="http://www.workshopbank.com/" TargetMode="Externa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smount@transformELT.com"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utube.com/watch?v=pm_Zx5hC2Bs"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28428" y="4797152"/>
            <a:ext cx="6400800" cy="1752600"/>
          </a:xfrm>
        </p:spPr>
        <p:txBody>
          <a:bodyPr/>
          <a:lstStyle/>
          <a:p>
            <a:endParaRPr lang="en-GB" dirty="0" smtClean="0"/>
          </a:p>
          <a:p>
            <a:r>
              <a:rPr lang="en-GB" dirty="0" smtClean="0">
                <a:hlinkClick r:id="rId2"/>
              </a:rPr>
              <a:t>www.TransformELT.com</a:t>
            </a:r>
            <a:r>
              <a:rPr lang="en-GB" dirty="0" smtClean="0"/>
              <a:t> </a:t>
            </a:r>
            <a:endParaRPr lang="en-GB" dirty="0"/>
          </a:p>
        </p:txBody>
      </p:sp>
      <p:pic>
        <p:nvPicPr>
          <p:cNvPr id="1026" name="Picture 2" descr="C:\Users\Dell User\Desktop\Logos\transformeltlogo2_negativ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36712"/>
            <a:ext cx="9144000" cy="1143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331640" y="3068960"/>
            <a:ext cx="6768752" cy="1384995"/>
          </a:xfrm>
          <a:prstGeom prst="rect">
            <a:avLst/>
          </a:prstGeom>
        </p:spPr>
        <p:txBody>
          <a:bodyPr wrap="square">
            <a:spAutoFit/>
          </a:bodyPr>
          <a:lstStyle/>
          <a:p>
            <a:r>
              <a:rPr lang="en-GB" sz="2800" i="1" dirty="0">
                <a:solidFill>
                  <a:schemeClr val="accent1">
                    <a:lumMod val="75000"/>
                  </a:schemeClr>
                </a:solidFill>
              </a:rPr>
              <a:t>Enabling education organisations, institutions &amp; professionals to define, design &amp; deliver development plans</a:t>
            </a:r>
          </a:p>
        </p:txBody>
      </p:sp>
    </p:spTree>
    <p:extLst>
      <p:ext uri="{BB962C8B-B14F-4D97-AF65-F5344CB8AC3E}">
        <p14:creationId xmlns:p14="http://schemas.microsoft.com/office/powerpoint/2010/main" val="11178223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25000" lnSpcReduction="20000"/>
          </a:bodyPr>
          <a:lstStyle/>
          <a:p>
            <a:pPr marL="0" indent="0" algn="ctr">
              <a:buNone/>
            </a:pPr>
            <a:r>
              <a:rPr lang="en-GB" b="1" dirty="0" smtClean="0">
                <a:solidFill>
                  <a:schemeClr val="tx1"/>
                </a:solidFill>
              </a:rPr>
              <a:t>                  </a:t>
            </a:r>
          </a:p>
          <a:p>
            <a:pPr marL="1789113" indent="-622300" algn="ctr">
              <a:buNone/>
            </a:pPr>
            <a:endParaRPr lang="en-GB" b="1" dirty="0" smtClean="0"/>
          </a:p>
          <a:p>
            <a:pPr marL="1789113" indent="-622300" algn="ctr">
              <a:buNone/>
            </a:pPr>
            <a:endParaRPr lang="en-GB" b="1" dirty="0"/>
          </a:p>
          <a:p>
            <a:pPr marL="1789113" indent="-622300" algn="ctr">
              <a:buNone/>
            </a:pPr>
            <a:endParaRPr lang="en-GB" b="1" dirty="0" smtClean="0"/>
          </a:p>
          <a:p>
            <a:pPr marL="1789113" indent="-622300" algn="ctr">
              <a:buNone/>
            </a:pPr>
            <a:endParaRPr lang="en-GB" b="1" dirty="0"/>
          </a:p>
          <a:p>
            <a:pPr marL="1789113" indent="-622300" algn="ctr">
              <a:buNone/>
            </a:pPr>
            <a:endParaRPr lang="en-GB" b="1" dirty="0" smtClean="0"/>
          </a:p>
          <a:p>
            <a:pPr marL="1789113" indent="-622300" algn="ctr">
              <a:buNone/>
            </a:pPr>
            <a:endParaRPr lang="en-GB" b="1" dirty="0"/>
          </a:p>
          <a:p>
            <a:pPr marL="1789113" indent="-622300"/>
            <a:r>
              <a:rPr lang="en-GB" sz="8000" dirty="0" smtClean="0"/>
              <a:t>Identification of issues to address very </a:t>
            </a:r>
            <a:r>
              <a:rPr lang="en-GB" sz="8000" dirty="0"/>
              <a:t>early in the </a:t>
            </a:r>
            <a:r>
              <a:rPr lang="en-GB" sz="8000" dirty="0" smtClean="0"/>
              <a:t>process</a:t>
            </a:r>
            <a:endParaRPr lang="en-GB" sz="8000" dirty="0"/>
          </a:p>
          <a:p>
            <a:pPr marL="1789113" indent="-622300"/>
            <a:r>
              <a:rPr lang="en-GB" sz="8000" dirty="0" smtClean="0"/>
              <a:t>Time to assign </a:t>
            </a:r>
            <a:r>
              <a:rPr lang="en-GB" sz="8000" dirty="0"/>
              <a:t>tasks and distribute workloads</a:t>
            </a:r>
          </a:p>
          <a:p>
            <a:pPr marL="1789113" indent="-622300"/>
            <a:r>
              <a:rPr lang="en-GB" sz="8000" dirty="0" smtClean="0"/>
              <a:t>Guided by staff that had been through inspections before</a:t>
            </a:r>
          </a:p>
          <a:p>
            <a:pPr marL="1789113" indent="-622300"/>
            <a:r>
              <a:rPr lang="en-GB" sz="8000" dirty="0" smtClean="0"/>
              <a:t>Focus on what the institutions does, how it does it and how it could be improved</a:t>
            </a:r>
          </a:p>
          <a:p>
            <a:pPr marL="1789113" indent="-622300"/>
            <a:endParaRPr lang="en-GB" sz="8000" dirty="0"/>
          </a:p>
          <a:p>
            <a:pPr marL="1789113" indent="-622300"/>
            <a:r>
              <a:rPr lang="en-GB" sz="8000" dirty="0">
                <a:hlinkClick r:id="rId2"/>
              </a:rPr>
              <a:t>http://</a:t>
            </a:r>
            <a:r>
              <a:rPr lang="en-GB" sz="8000" dirty="0" smtClean="0">
                <a:hlinkClick r:id="rId2"/>
              </a:rPr>
              <a:t>clients.squareeye.net/uploads/eaquals2011/documents/Self-Assessment_Handbook_final%202011.pdf</a:t>
            </a:r>
            <a:r>
              <a:rPr lang="en-GB" sz="8000" dirty="0" smtClean="0"/>
              <a:t> </a:t>
            </a:r>
          </a:p>
          <a:p>
            <a:pPr marL="1789113" indent="-622300"/>
            <a:endParaRPr lang="en-GB" sz="8000" dirty="0"/>
          </a:p>
          <a:p>
            <a:pPr marL="1789113" indent="-622300"/>
            <a:r>
              <a:rPr lang="en-GB" sz="8000" dirty="0">
                <a:hlinkClick r:id="rId3"/>
              </a:rPr>
              <a:t>https://</a:t>
            </a:r>
            <a:r>
              <a:rPr lang="en-GB" sz="8000" dirty="0" smtClean="0">
                <a:hlinkClick r:id="rId3"/>
              </a:rPr>
              <a:t>www.britishcouncil.org/education/accreditation/information-centres/inspection-support</a:t>
            </a:r>
            <a:r>
              <a:rPr lang="en-GB" sz="8000" dirty="0" smtClean="0"/>
              <a:t> </a:t>
            </a:r>
          </a:p>
          <a:p>
            <a:pPr marL="1789113" indent="-622300"/>
            <a:endParaRPr lang="en-GB" sz="5000" dirty="0"/>
          </a:p>
          <a:p>
            <a:pPr marL="1789113" indent="-622300"/>
            <a:endParaRPr lang="en-GB" dirty="0"/>
          </a:p>
          <a:p>
            <a:pPr marL="0" indent="0" algn="ctr">
              <a:buNone/>
            </a:pPr>
            <a:r>
              <a:rPr lang="en-GB" b="1" dirty="0" smtClean="0">
                <a:solidFill>
                  <a:schemeClr val="tx1"/>
                </a:solidFill>
              </a:rPr>
              <a:t>                </a:t>
            </a:r>
            <a:endParaRPr lang="en-GB" dirty="0" smtClean="0">
              <a:solidFill>
                <a:schemeClr val="tx1"/>
              </a:solidFill>
            </a:endParaRPr>
          </a:p>
          <a:p>
            <a:pPr marL="0" indent="0" algn="ctr">
              <a:buNone/>
            </a:pPr>
            <a:r>
              <a:rPr lang="en-GB" i="1" dirty="0" smtClean="0">
                <a:solidFill>
                  <a:schemeClr val="tx1"/>
                </a:solidFill>
              </a:rPr>
              <a:t>                             </a:t>
            </a:r>
            <a:endParaRPr lang="en-GB" dirty="0"/>
          </a:p>
        </p:txBody>
      </p:sp>
      <p:pic>
        <p:nvPicPr>
          <p:cNvPr id="6" name="Picture 2" descr="C:\Users\Dell User\Desktop\Logos\TransformELT Arrow.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64287" y="227935"/>
            <a:ext cx="1152127" cy="115212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953000" y="44624"/>
            <a:ext cx="7765662" cy="16476125"/>
          </a:xfrm>
          <a:prstGeom prst="rect">
            <a:avLst/>
          </a:prstGeom>
        </p:spPr>
      </p:pic>
      <p:sp>
        <p:nvSpPr>
          <p:cNvPr id="4" name="TextBox 3"/>
          <p:cNvSpPr txBox="1"/>
          <p:nvPr/>
        </p:nvSpPr>
        <p:spPr>
          <a:xfrm>
            <a:off x="1331640" y="803998"/>
            <a:ext cx="5328592" cy="584775"/>
          </a:xfrm>
          <a:prstGeom prst="rect">
            <a:avLst/>
          </a:prstGeom>
          <a:noFill/>
        </p:spPr>
        <p:txBody>
          <a:bodyPr wrap="square" rtlCol="0">
            <a:spAutoFit/>
          </a:bodyPr>
          <a:lstStyle/>
          <a:p>
            <a:r>
              <a:rPr lang="en-GB" sz="3200" b="1" dirty="0" smtClean="0"/>
              <a:t>Self - Assessment </a:t>
            </a:r>
            <a:endParaRPr lang="en-GB" sz="3200" b="1" dirty="0"/>
          </a:p>
        </p:txBody>
      </p:sp>
    </p:spTree>
    <p:extLst>
      <p:ext uri="{BB962C8B-B14F-4D97-AF65-F5344CB8AC3E}">
        <p14:creationId xmlns:p14="http://schemas.microsoft.com/office/powerpoint/2010/main" val="24042034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lgn="ctr">
              <a:buNone/>
            </a:pPr>
            <a:r>
              <a:rPr lang="en-GB" b="1" dirty="0" smtClean="0">
                <a:solidFill>
                  <a:schemeClr val="tx1"/>
                </a:solidFill>
              </a:rPr>
              <a:t>                  </a:t>
            </a:r>
          </a:p>
          <a:p>
            <a:pPr marL="1439863" indent="-817563"/>
            <a:r>
              <a:rPr lang="en-GB" sz="3100" b="1" dirty="0"/>
              <a:t>8 months</a:t>
            </a:r>
            <a:r>
              <a:rPr lang="en-GB" sz="3100" dirty="0"/>
              <a:t>: </a:t>
            </a:r>
            <a:r>
              <a:rPr lang="en-GB" sz="3100" dirty="0" smtClean="0"/>
              <a:t>Whole-team Self-Assessment exercise. Review previous </a:t>
            </a:r>
            <a:r>
              <a:rPr lang="en-GB" sz="3100" dirty="0"/>
              <a:t>inspection </a:t>
            </a:r>
            <a:r>
              <a:rPr lang="en-GB" sz="3100" dirty="0" smtClean="0"/>
              <a:t>report. What has been actioned? What remains? Remember – ‘Evidence-based practice’. </a:t>
            </a:r>
          </a:p>
          <a:p>
            <a:pPr marL="1439863" indent="-817563"/>
            <a:r>
              <a:rPr lang="en-GB" sz="3100" b="1" dirty="0" smtClean="0"/>
              <a:t>6 </a:t>
            </a:r>
            <a:r>
              <a:rPr lang="en-GB" sz="3100" b="1" dirty="0"/>
              <a:t>months</a:t>
            </a:r>
            <a:r>
              <a:rPr lang="en-GB" sz="3100" dirty="0"/>
              <a:t>: </a:t>
            </a:r>
            <a:r>
              <a:rPr lang="en-GB" sz="3100" dirty="0" smtClean="0"/>
              <a:t>Team meeting to discuss changes needed. </a:t>
            </a:r>
            <a:endParaRPr lang="en-GB" sz="3100" dirty="0"/>
          </a:p>
          <a:p>
            <a:pPr marL="1439863" indent="-817563"/>
            <a:r>
              <a:rPr lang="en-GB" sz="3100" dirty="0" smtClean="0"/>
              <a:t>Plan shared with team and meeting set to address questions &amp; concerns</a:t>
            </a:r>
          </a:p>
          <a:p>
            <a:pPr marL="1439863" indent="-817563"/>
            <a:r>
              <a:rPr lang="en-GB" sz="3100" dirty="0" smtClean="0"/>
              <a:t>Process timeframe set for next 6 months.  </a:t>
            </a:r>
            <a:endParaRPr lang="en-GB" sz="3100" dirty="0"/>
          </a:p>
          <a:p>
            <a:pPr marL="1439863" indent="-817563"/>
            <a:r>
              <a:rPr lang="en-GB" sz="3100" dirty="0" smtClean="0"/>
              <a:t>Progress </a:t>
            </a:r>
            <a:r>
              <a:rPr lang="en-GB" sz="3100" dirty="0"/>
              <a:t>report added as standing item to staff meeting agenda</a:t>
            </a:r>
          </a:p>
          <a:p>
            <a:pPr marL="0" indent="0" algn="ctr">
              <a:buNone/>
            </a:pPr>
            <a:endParaRPr lang="en-GB" b="1" dirty="0"/>
          </a:p>
          <a:p>
            <a:endParaRPr lang="en-GB" dirty="0"/>
          </a:p>
        </p:txBody>
      </p:sp>
      <p:pic>
        <p:nvPicPr>
          <p:cNvPr id="6" name="Picture 2" descr="C:\Users\Dell User\Desktop\Logos\TransformELT Arrow.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4287" y="227935"/>
            <a:ext cx="1152127" cy="115212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460867" y="476307"/>
            <a:ext cx="7765662" cy="16476125"/>
          </a:xfrm>
          <a:prstGeom prst="rect">
            <a:avLst/>
          </a:prstGeom>
        </p:spPr>
      </p:pic>
      <p:sp>
        <p:nvSpPr>
          <p:cNvPr id="4" name="TextBox 3"/>
          <p:cNvSpPr txBox="1"/>
          <p:nvPr/>
        </p:nvSpPr>
        <p:spPr>
          <a:xfrm>
            <a:off x="1475656" y="476672"/>
            <a:ext cx="4248472" cy="584775"/>
          </a:xfrm>
          <a:prstGeom prst="rect">
            <a:avLst/>
          </a:prstGeom>
          <a:noFill/>
        </p:spPr>
        <p:txBody>
          <a:bodyPr wrap="square" rtlCol="0">
            <a:spAutoFit/>
          </a:bodyPr>
          <a:lstStyle/>
          <a:p>
            <a:r>
              <a:rPr lang="en-GB" sz="3200" b="1" dirty="0" smtClean="0"/>
              <a:t>Process</a:t>
            </a:r>
            <a:endParaRPr lang="en-GB" sz="3200" b="1" dirty="0"/>
          </a:p>
        </p:txBody>
      </p:sp>
    </p:spTree>
    <p:extLst>
      <p:ext uri="{BB962C8B-B14F-4D97-AF65-F5344CB8AC3E}">
        <p14:creationId xmlns:p14="http://schemas.microsoft.com/office/powerpoint/2010/main" val="18384283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32500" lnSpcReduction="20000"/>
          </a:bodyPr>
          <a:lstStyle/>
          <a:p>
            <a:pPr marL="0" indent="0" algn="ctr">
              <a:buNone/>
            </a:pPr>
            <a:r>
              <a:rPr lang="en-GB" b="1" dirty="0" smtClean="0">
                <a:solidFill>
                  <a:schemeClr val="tx1"/>
                </a:solidFill>
              </a:rPr>
              <a:t>                  </a:t>
            </a:r>
          </a:p>
          <a:p>
            <a:pPr marL="0" indent="0" algn="ctr">
              <a:buNone/>
            </a:pPr>
            <a:endParaRPr lang="en-GB" b="1" dirty="0" smtClean="0"/>
          </a:p>
          <a:p>
            <a:pPr marL="0" indent="0" algn="ctr">
              <a:buNone/>
            </a:pPr>
            <a:endParaRPr lang="en-GB" b="1" dirty="0" smtClean="0"/>
          </a:p>
          <a:p>
            <a:pPr marL="0" indent="0" algn="ctr">
              <a:buNone/>
            </a:pPr>
            <a:endParaRPr lang="en-GB" b="1" dirty="0"/>
          </a:p>
          <a:p>
            <a:pPr marL="2062163" indent="-622300"/>
            <a:r>
              <a:rPr lang="en-GB" sz="8000" b="1" dirty="0"/>
              <a:t>5 months</a:t>
            </a:r>
            <a:r>
              <a:rPr lang="en-GB" sz="8000" dirty="0"/>
              <a:t>: Inspection </a:t>
            </a:r>
            <a:r>
              <a:rPr lang="en-GB" sz="8000" dirty="0" smtClean="0"/>
              <a:t>coordinators </a:t>
            </a:r>
            <a:r>
              <a:rPr lang="en-GB" sz="8000" dirty="0"/>
              <a:t>meet </a:t>
            </a:r>
          </a:p>
          <a:p>
            <a:pPr marL="2062163" indent="-622300"/>
            <a:r>
              <a:rPr lang="en-GB" sz="8000" b="1" dirty="0"/>
              <a:t>4 </a:t>
            </a:r>
            <a:r>
              <a:rPr lang="en-GB" sz="8000" b="1" dirty="0" smtClean="0"/>
              <a:t>months</a:t>
            </a:r>
            <a:r>
              <a:rPr lang="en-GB" sz="8000" dirty="0" smtClean="0"/>
              <a:t>: </a:t>
            </a:r>
            <a:r>
              <a:rPr lang="en-GB" sz="8000" dirty="0"/>
              <a:t>individual f2f meetings with </a:t>
            </a:r>
            <a:r>
              <a:rPr lang="en-GB" sz="8000" dirty="0" smtClean="0"/>
              <a:t>departments</a:t>
            </a:r>
          </a:p>
          <a:p>
            <a:pPr marL="2062163" indent="-622300"/>
            <a:r>
              <a:rPr lang="en-GB" sz="8000" dirty="0" smtClean="0"/>
              <a:t>Trial &amp; review of new policies</a:t>
            </a:r>
          </a:p>
          <a:p>
            <a:pPr marL="2062163" indent="-622300"/>
            <a:r>
              <a:rPr lang="en-GB" sz="8000" b="1" dirty="0" smtClean="0"/>
              <a:t>1 month</a:t>
            </a:r>
            <a:r>
              <a:rPr lang="en-GB" sz="8000" dirty="0" smtClean="0"/>
              <a:t>: Final check on documentation</a:t>
            </a:r>
          </a:p>
          <a:p>
            <a:pPr marL="2062163" indent="-622300"/>
            <a:r>
              <a:rPr lang="en-GB" sz="8000" b="1" dirty="0" smtClean="0"/>
              <a:t>2 </a:t>
            </a:r>
            <a:r>
              <a:rPr lang="en-GB" sz="8000" b="1" dirty="0"/>
              <a:t>weeks</a:t>
            </a:r>
            <a:r>
              <a:rPr lang="en-GB" sz="8000" dirty="0"/>
              <a:t>: </a:t>
            </a:r>
            <a:r>
              <a:rPr lang="en-GB" sz="8000" dirty="0" smtClean="0"/>
              <a:t>Inspection itinerary distributed to all staff. </a:t>
            </a:r>
            <a:endParaRPr lang="en-GB" sz="8000" dirty="0"/>
          </a:p>
          <a:p>
            <a:pPr marL="2062163" indent="-622300"/>
            <a:r>
              <a:rPr lang="en-GB" sz="8000" b="1" dirty="0"/>
              <a:t>On the day: </a:t>
            </a:r>
            <a:r>
              <a:rPr lang="en-GB" sz="8000" dirty="0" smtClean="0"/>
              <a:t>Each member of team to report back on inspection experience.  </a:t>
            </a:r>
            <a:endParaRPr lang="en-GB" sz="8000" dirty="0"/>
          </a:p>
          <a:p>
            <a:pPr marL="0" indent="0" algn="ctr">
              <a:buNone/>
            </a:pPr>
            <a:r>
              <a:rPr lang="en-GB" b="1" dirty="0" smtClean="0">
                <a:solidFill>
                  <a:schemeClr val="tx1"/>
                </a:solidFill>
              </a:rPr>
              <a:t>                </a:t>
            </a:r>
            <a:endParaRPr lang="en-GB" dirty="0" smtClean="0">
              <a:solidFill>
                <a:schemeClr val="tx1"/>
              </a:solidFill>
            </a:endParaRPr>
          </a:p>
          <a:p>
            <a:pPr marL="0" indent="0" algn="ctr">
              <a:buNone/>
            </a:pPr>
            <a:r>
              <a:rPr lang="en-GB" i="1" dirty="0" smtClean="0">
                <a:solidFill>
                  <a:schemeClr val="tx1"/>
                </a:solidFill>
              </a:rPr>
              <a:t>                             </a:t>
            </a:r>
            <a:endParaRPr lang="en-GB" dirty="0"/>
          </a:p>
        </p:txBody>
      </p:sp>
      <p:pic>
        <p:nvPicPr>
          <p:cNvPr id="6" name="Picture 2" descr="C:\Users\Dell User\Desktop\Logos\TransformELT Arro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4287" y="227935"/>
            <a:ext cx="1152127" cy="115212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953000" y="0"/>
            <a:ext cx="7765662" cy="16476125"/>
          </a:xfrm>
          <a:prstGeom prst="rect">
            <a:avLst/>
          </a:prstGeom>
        </p:spPr>
      </p:pic>
      <p:sp>
        <p:nvSpPr>
          <p:cNvPr id="4" name="TextBox 3"/>
          <p:cNvSpPr txBox="1"/>
          <p:nvPr/>
        </p:nvSpPr>
        <p:spPr>
          <a:xfrm>
            <a:off x="1259632" y="751962"/>
            <a:ext cx="3384376" cy="584775"/>
          </a:xfrm>
          <a:prstGeom prst="rect">
            <a:avLst/>
          </a:prstGeom>
          <a:noFill/>
        </p:spPr>
        <p:txBody>
          <a:bodyPr wrap="square" rtlCol="0">
            <a:spAutoFit/>
          </a:bodyPr>
          <a:lstStyle/>
          <a:p>
            <a:r>
              <a:rPr lang="en-GB" sz="3200" b="1" dirty="0" smtClean="0"/>
              <a:t>Process </a:t>
            </a:r>
            <a:endParaRPr lang="en-GB" sz="3200" b="1" dirty="0"/>
          </a:p>
        </p:txBody>
      </p:sp>
    </p:spTree>
    <p:extLst>
      <p:ext uri="{BB962C8B-B14F-4D97-AF65-F5344CB8AC3E}">
        <p14:creationId xmlns:p14="http://schemas.microsoft.com/office/powerpoint/2010/main" val="26330497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GB" b="1" dirty="0" smtClean="0">
                <a:solidFill>
                  <a:schemeClr val="tx1"/>
                </a:solidFill>
              </a:rPr>
              <a:t>                  </a:t>
            </a:r>
          </a:p>
          <a:p>
            <a:pPr marL="0" indent="0" algn="ctr">
              <a:buNone/>
            </a:pPr>
            <a:endParaRPr lang="en-GB" b="1" dirty="0"/>
          </a:p>
          <a:p>
            <a:pPr marL="0" indent="0" algn="ctr">
              <a:buNone/>
            </a:pPr>
            <a:r>
              <a:rPr lang="en-GB" b="1" dirty="0" smtClean="0">
                <a:solidFill>
                  <a:schemeClr val="tx1"/>
                </a:solidFill>
              </a:rPr>
              <a:t>                </a:t>
            </a:r>
            <a:endParaRPr lang="en-GB" dirty="0" smtClean="0">
              <a:solidFill>
                <a:schemeClr val="tx1"/>
              </a:solidFill>
            </a:endParaRPr>
          </a:p>
          <a:p>
            <a:pPr marL="0" indent="0" algn="ctr">
              <a:buNone/>
            </a:pPr>
            <a:r>
              <a:rPr lang="en-GB" i="1" dirty="0" smtClean="0">
                <a:solidFill>
                  <a:schemeClr val="tx1"/>
                </a:solidFill>
              </a:rPr>
              <a:t>                             </a:t>
            </a:r>
            <a:endParaRPr lang="en-GB" dirty="0"/>
          </a:p>
        </p:txBody>
      </p:sp>
      <p:pic>
        <p:nvPicPr>
          <p:cNvPr id="6" name="Picture 2" descr="C:\Users\Dell User\Desktop\Logos\TransformELT Arro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4287" y="227935"/>
            <a:ext cx="1152127" cy="115212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953000" y="44624"/>
            <a:ext cx="7765662" cy="16476125"/>
          </a:xfrm>
          <a:prstGeom prst="rect">
            <a:avLst/>
          </a:prstGeom>
        </p:spPr>
      </p:pic>
      <p:sp>
        <p:nvSpPr>
          <p:cNvPr id="4" name="TextBox 3"/>
          <p:cNvSpPr txBox="1"/>
          <p:nvPr/>
        </p:nvSpPr>
        <p:spPr>
          <a:xfrm>
            <a:off x="755576" y="803998"/>
            <a:ext cx="6552728" cy="584775"/>
          </a:xfrm>
          <a:prstGeom prst="rect">
            <a:avLst/>
          </a:prstGeom>
          <a:noFill/>
        </p:spPr>
        <p:txBody>
          <a:bodyPr wrap="square" rtlCol="0">
            <a:spAutoFit/>
          </a:bodyPr>
          <a:lstStyle/>
          <a:p>
            <a:r>
              <a:rPr lang="en-GB" sz="3200" b="1" dirty="0" smtClean="0"/>
              <a:t>Key concepts of Change Management </a:t>
            </a:r>
            <a:endParaRPr lang="en-GB" sz="3200" b="1" dirty="0"/>
          </a:p>
        </p:txBody>
      </p:sp>
      <p:sp>
        <p:nvSpPr>
          <p:cNvPr id="2" name="Rectangle 1"/>
          <p:cNvSpPr/>
          <p:nvPr/>
        </p:nvSpPr>
        <p:spPr>
          <a:xfrm>
            <a:off x="2286000" y="1772816"/>
            <a:ext cx="5886400" cy="2246769"/>
          </a:xfrm>
          <a:prstGeom prst="rect">
            <a:avLst/>
          </a:prstGeom>
        </p:spPr>
        <p:txBody>
          <a:bodyPr wrap="square">
            <a:spAutoFit/>
          </a:bodyPr>
          <a:lstStyle/>
          <a:p>
            <a:pPr marL="285750" indent="-285750" fontAlgn="base">
              <a:buFont typeface="Arial" panose="020B0604020202020204" pitchFamily="34" charset="0"/>
              <a:buChar char="•"/>
            </a:pPr>
            <a:r>
              <a:rPr lang="en-GB" sz="2800" dirty="0" smtClean="0"/>
              <a:t>  Determine </a:t>
            </a:r>
            <a:r>
              <a:rPr lang="en-GB" sz="2800" dirty="0"/>
              <a:t>what needs to change.</a:t>
            </a:r>
          </a:p>
          <a:p>
            <a:pPr marL="457200" indent="-457200" fontAlgn="base">
              <a:buFont typeface="Arial" panose="020B0604020202020204" pitchFamily="34" charset="0"/>
              <a:buChar char="•"/>
            </a:pPr>
            <a:r>
              <a:rPr lang="en-GB" sz="2800" dirty="0" smtClean="0"/>
              <a:t>Understand </a:t>
            </a:r>
            <a:r>
              <a:rPr lang="en-GB" sz="2800" dirty="0"/>
              <a:t>doubts &amp; concerns.</a:t>
            </a:r>
          </a:p>
          <a:p>
            <a:pPr marL="457200" indent="-457200" fontAlgn="base">
              <a:buFont typeface="Arial" panose="020B0604020202020204" pitchFamily="34" charset="0"/>
              <a:buChar char="•"/>
            </a:pPr>
            <a:r>
              <a:rPr lang="en-GB" sz="2800" dirty="0" smtClean="0"/>
              <a:t>Involve </a:t>
            </a:r>
            <a:r>
              <a:rPr lang="en-GB" sz="2800" dirty="0"/>
              <a:t>people in the process. </a:t>
            </a:r>
          </a:p>
          <a:p>
            <a:pPr marL="457200" indent="-457200" fontAlgn="base">
              <a:buFont typeface="Arial" panose="020B0604020202020204" pitchFamily="34" charset="0"/>
              <a:buChar char="•"/>
            </a:pPr>
            <a:r>
              <a:rPr lang="en-GB" sz="2800" dirty="0" smtClean="0"/>
              <a:t>Develop </a:t>
            </a:r>
            <a:r>
              <a:rPr lang="en-GB" sz="2800" dirty="0"/>
              <a:t>ways to sustain the change.</a:t>
            </a:r>
          </a:p>
          <a:p>
            <a:pPr marL="457200" indent="-457200" fontAlgn="base">
              <a:buFont typeface="Arial" panose="020B0604020202020204" pitchFamily="34" charset="0"/>
              <a:buChar char="•"/>
            </a:pPr>
            <a:r>
              <a:rPr lang="en-GB" sz="2800" dirty="0" smtClean="0"/>
              <a:t>Provide </a:t>
            </a:r>
            <a:r>
              <a:rPr lang="en-GB" sz="2800" dirty="0"/>
              <a:t>support and training</a:t>
            </a:r>
            <a:r>
              <a:rPr lang="en-GB" sz="2800" dirty="0" smtClean="0"/>
              <a:t>.</a:t>
            </a:r>
            <a:endParaRPr lang="en-GB" b="1" dirty="0"/>
          </a:p>
        </p:txBody>
      </p:sp>
      <p:sp>
        <p:nvSpPr>
          <p:cNvPr id="5" name="TextBox 4"/>
          <p:cNvSpPr txBox="1"/>
          <p:nvPr/>
        </p:nvSpPr>
        <p:spPr>
          <a:xfrm>
            <a:off x="2051720" y="5013176"/>
            <a:ext cx="6264694" cy="584775"/>
          </a:xfrm>
          <a:prstGeom prst="rect">
            <a:avLst/>
          </a:prstGeom>
          <a:noFill/>
        </p:spPr>
        <p:txBody>
          <a:bodyPr wrap="square" rtlCol="0">
            <a:spAutoFit/>
          </a:bodyPr>
          <a:lstStyle/>
          <a:p>
            <a:pPr algn="ctr" fontAlgn="base"/>
            <a:r>
              <a:rPr lang="en-GB" sz="3200" b="1" i="1" dirty="0">
                <a:solidFill>
                  <a:srgbClr val="FF0000"/>
                </a:solidFill>
              </a:rPr>
              <a:t>Collaboration &amp; Communication</a:t>
            </a:r>
          </a:p>
        </p:txBody>
      </p:sp>
    </p:spTree>
    <p:extLst>
      <p:ext uri="{BB962C8B-B14F-4D97-AF65-F5344CB8AC3E}">
        <p14:creationId xmlns:p14="http://schemas.microsoft.com/office/powerpoint/2010/main" val="2710952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2414958"/>
            <a:ext cx="8229600" cy="4525963"/>
          </a:xfrm>
        </p:spPr>
        <p:txBody>
          <a:bodyPr>
            <a:normAutofit/>
          </a:bodyPr>
          <a:lstStyle/>
          <a:p>
            <a:pPr marL="0" indent="0" algn="ctr">
              <a:buNone/>
            </a:pPr>
            <a:r>
              <a:rPr lang="en-GB" b="1" dirty="0" smtClean="0">
                <a:solidFill>
                  <a:schemeClr val="tx1"/>
                </a:solidFill>
              </a:rPr>
              <a:t>                  </a:t>
            </a:r>
          </a:p>
          <a:p>
            <a:pPr marL="0" indent="0" algn="ctr">
              <a:buNone/>
            </a:pPr>
            <a:endParaRPr lang="en-GB" b="1" dirty="0"/>
          </a:p>
          <a:p>
            <a:pPr marL="0" indent="0" algn="ctr">
              <a:buNone/>
            </a:pPr>
            <a:r>
              <a:rPr lang="en-GB" b="1" dirty="0" smtClean="0">
                <a:solidFill>
                  <a:schemeClr val="tx1"/>
                </a:solidFill>
              </a:rPr>
              <a:t>                </a:t>
            </a:r>
            <a:endParaRPr lang="en-GB" dirty="0" smtClean="0">
              <a:solidFill>
                <a:schemeClr val="tx1"/>
              </a:solidFill>
            </a:endParaRPr>
          </a:p>
          <a:p>
            <a:pPr marL="0" indent="0" algn="ctr">
              <a:buNone/>
            </a:pPr>
            <a:r>
              <a:rPr lang="en-GB" sz="3600" i="1" dirty="0" smtClean="0">
                <a:solidFill>
                  <a:schemeClr val="tx1"/>
                </a:solidFill>
              </a:rPr>
              <a:t>                        </a:t>
            </a:r>
          </a:p>
          <a:p>
            <a:pPr marL="0" indent="0" algn="ctr">
              <a:buNone/>
            </a:pPr>
            <a:r>
              <a:rPr lang="en-GB" i="1" dirty="0" smtClean="0">
                <a:solidFill>
                  <a:schemeClr val="tx1"/>
                </a:solidFill>
              </a:rPr>
              <a:t>     </a:t>
            </a:r>
            <a:endParaRPr lang="en-GB" dirty="0"/>
          </a:p>
        </p:txBody>
      </p:sp>
      <p:pic>
        <p:nvPicPr>
          <p:cNvPr id="6" name="Picture 2" descr="C:\Users\Dell User\Desktop\Logos\TransformELT Arro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4287" y="227935"/>
            <a:ext cx="1152127" cy="115212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953000" y="44624"/>
            <a:ext cx="7765662" cy="16476125"/>
          </a:xfrm>
          <a:prstGeom prst="rect">
            <a:avLst/>
          </a:prstGeom>
        </p:spPr>
      </p:pic>
      <p:sp>
        <p:nvSpPr>
          <p:cNvPr id="4" name="TextBox 3"/>
          <p:cNvSpPr txBox="1"/>
          <p:nvPr/>
        </p:nvSpPr>
        <p:spPr>
          <a:xfrm>
            <a:off x="3208834" y="1389976"/>
            <a:ext cx="3384376" cy="830997"/>
          </a:xfrm>
          <a:prstGeom prst="rect">
            <a:avLst/>
          </a:prstGeom>
          <a:noFill/>
        </p:spPr>
        <p:txBody>
          <a:bodyPr wrap="square" rtlCol="0">
            <a:spAutoFit/>
          </a:bodyPr>
          <a:lstStyle/>
          <a:p>
            <a:pPr algn="ctr"/>
            <a:r>
              <a:rPr lang="en-GB" sz="4800" b="1" dirty="0" smtClean="0"/>
              <a:t>Task</a:t>
            </a:r>
            <a:r>
              <a:rPr lang="en-GB" sz="3200" b="1" dirty="0" smtClean="0"/>
              <a:t> </a:t>
            </a:r>
            <a:endParaRPr lang="en-GB" sz="3200" b="1" dirty="0"/>
          </a:p>
        </p:txBody>
      </p:sp>
      <p:pic>
        <p:nvPicPr>
          <p:cNvPr id="12" name="Picture 2" descr="C:\Users\Dell User\Desktop\WorkshopBank-Butterfly-Logo-Whit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1960" y="5517232"/>
            <a:ext cx="4762500" cy="11144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616841" y="3388186"/>
            <a:ext cx="5472608" cy="584775"/>
          </a:xfrm>
          <a:prstGeom prst="rect">
            <a:avLst/>
          </a:prstGeom>
          <a:noFill/>
        </p:spPr>
        <p:txBody>
          <a:bodyPr wrap="square" rtlCol="0">
            <a:spAutoFit/>
          </a:bodyPr>
          <a:lstStyle/>
          <a:p>
            <a:r>
              <a:rPr lang="en-GB" sz="3200" b="1" dirty="0" smtClean="0">
                <a:hlinkClick r:id="rId5"/>
              </a:rPr>
              <a:t>www.WorkshopBank.com</a:t>
            </a:r>
            <a:r>
              <a:rPr lang="en-GB" dirty="0" smtClean="0"/>
              <a:t> </a:t>
            </a:r>
            <a:endParaRPr lang="en-GB" dirty="0"/>
          </a:p>
        </p:txBody>
      </p:sp>
    </p:spTree>
    <p:extLst>
      <p:ext uri="{BB962C8B-B14F-4D97-AF65-F5344CB8AC3E}">
        <p14:creationId xmlns:p14="http://schemas.microsoft.com/office/powerpoint/2010/main" val="27760694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reeform 35"/>
          <p:cNvSpPr>
            <a:spLocks/>
          </p:cNvSpPr>
          <p:nvPr/>
        </p:nvSpPr>
        <p:spPr bwMode="auto">
          <a:xfrm>
            <a:off x="255588" y="481013"/>
            <a:ext cx="8551862" cy="5554662"/>
          </a:xfrm>
          <a:custGeom>
            <a:avLst/>
            <a:gdLst>
              <a:gd name="T0" fmla="*/ 0 w 5300"/>
              <a:gd name="T1" fmla="*/ 2147483647 h 2454"/>
              <a:gd name="T2" fmla="*/ 2147483647 w 5300"/>
              <a:gd name="T3" fmla="*/ 2147483647 h 2454"/>
              <a:gd name="T4" fmla="*/ 2147483647 w 5300"/>
              <a:gd name="T5" fmla="*/ 2147483647 h 2454"/>
              <a:gd name="T6" fmla="*/ 2147483647 w 5300"/>
              <a:gd name="T7" fmla="*/ 2147483647 h 2454"/>
              <a:gd name="T8" fmla="*/ 2147483647 w 5300"/>
              <a:gd name="T9" fmla="*/ 2147483647 h 2454"/>
              <a:gd name="T10" fmla="*/ 0 w 5300"/>
              <a:gd name="T11" fmla="*/ 2147483647 h 2454"/>
              <a:gd name="T12" fmla="*/ 0 60000 65536"/>
              <a:gd name="T13" fmla="*/ 0 60000 65536"/>
              <a:gd name="T14" fmla="*/ 0 60000 65536"/>
              <a:gd name="T15" fmla="*/ 0 60000 65536"/>
              <a:gd name="T16" fmla="*/ 0 60000 65536"/>
              <a:gd name="T17" fmla="*/ 0 60000 65536"/>
              <a:gd name="T18" fmla="*/ 0 w 5300"/>
              <a:gd name="T19" fmla="*/ 0 h 2454"/>
              <a:gd name="T20" fmla="*/ 5300 w 5300"/>
              <a:gd name="T21" fmla="*/ 2454 h 2454"/>
            </a:gdLst>
            <a:ahLst/>
            <a:cxnLst>
              <a:cxn ang="T12">
                <a:pos x="T0" y="T1"/>
              </a:cxn>
              <a:cxn ang="T13">
                <a:pos x="T2" y="T3"/>
              </a:cxn>
              <a:cxn ang="T14">
                <a:pos x="T4" y="T5"/>
              </a:cxn>
              <a:cxn ang="T15">
                <a:pos x="T6" y="T7"/>
              </a:cxn>
              <a:cxn ang="T16">
                <a:pos x="T8" y="T9"/>
              </a:cxn>
              <a:cxn ang="T17">
                <a:pos x="T10" y="T11"/>
              </a:cxn>
            </a:cxnLst>
            <a:rect l="T18" t="T19" r="T20" b="T21"/>
            <a:pathLst>
              <a:path w="5300" h="2454">
                <a:moveTo>
                  <a:pt x="0" y="129"/>
                </a:moveTo>
                <a:cubicBezTo>
                  <a:pt x="1732" y="0"/>
                  <a:pt x="3509" y="109"/>
                  <a:pt x="5256" y="109"/>
                </a:cubicBezTo>
                <a:cubicBezTo>
                  <a:pt x="5278" y="675"/>
                  <a:pt x="5258" y="467"/>
                  <a:pt x="5287" y="736"/>
                </a:cubicBezTo>
                <a:cubicBezTo>
                  <a:pt x="5300" y="1919"/>
                  <a:pt x="5297" y="1347"/>
                  <a:pt x="5297" y="2454"/>
                </a:cubicBezTo>
                <a:cubicBezTo>
                  <a:pt x="3545" y="2454"/>
                  <a:pt x="1793" y="2454"/>
                  <a:pt x="41" y="2454"/>
                </a:cubicBezTo>
                <a:cubicBezTo>
                  <a:pt x="31" y="1669"/>
                  <a:pt x="0" y="920"/>
                  <a:pt x="0" y="129"/>
                </a:cubicBezTo>
                <a:close/>
              </a:path>
            </a:pathLst>
          </a:custGeom>
          <a:solidFill>
            <a:srgbClr val="CC9900">
              <a:alpha val="58823"/>
            </a:srgbClr>
          </a:solidFill>
          <a:ln w="9525">
            <a:solidFill>
              <a:schemeClr val="tx1"/>
            </a:solidFill>
            <a:round/>
            <a:headEnd/>
            <a:tailEnd/>
          </a:ln>
        </p:spPr>
        <p:txBody>
          <a:bodyPr/>
          <a:lstStyle/>
          <a:p>
            <a:endParaRPr lang="en-GB"/>
          </a:p>
        </p:txBody>
      </p:sp>
      <p:sp>
        <p:nvSpPr>
          <p:cNvPr id="12291" name="Freeform 36"/>
          <p:cNvSpPr>
            <a:spLocks/>
          </p:cNvSpPr>
          <p:nvPr/>
        </p:nvSpPr>
        <p:spPr bwMode="auto">
          <a:xfrm>
            <a:off x="514350" y="5357813"/>
            <a:ext cx="8115300" cy="42862"/>
          </a:xfrm>
          <a:custGeom>
            <a:avLst/>
            <a:gdLst>
              <a:gd name="T0" fmla="*/ 0 w 5112"/>
              <a:gd name="T1" fmla="*/ 2147483647 h 27"/>
              <a:gd name="T2" fmla="*/ 2147483647 w 5112"/>
              <a:gd name="T3" fmla="*/ 0 h 27"/>
              <a:gd name="T4" fmla="*/ 2147483647 w 5112"/>
              <a:gd name="T5" fmla="*/ 2147483647 h 27"/>
              <a:gd name="T6" fmla="*/ 0 60000 65536"/>
              <a:gd name="T7" fmla="*/ 0 60000 65536"/>
              <a:gd name="T8" fmla="*/ 0 60000 65536"/>
              <a:gd name="T9" fmla="*/ 0 w 5112"/>
              <a:gd name="T10" fmla="*/ 0 h 27"/>
              <a:gd name="T11" fmla="*/ 5112 w 5112"/>
              <a:gd name="T12" fmla="*/ 27 h 27"/>
            </a:gdLst>
            <a:ahLst/>
            <a:cxnLst>
              <a:cxn ang="T6">
                <a:pos x="T0" y="T1"/>
              </a:cxn>
              <a:cxn ang="T7">
                <a:pos x="T2" y="T3"/>
              </a:cxn>
              <a:cxn ang="T8">
                <a:pos x="T4" y="T5"/>
              </a:cxn>
            </a:cxnLst>
            <a:rect l="T9" t="T10" r="T11" b="T12"/>
            <a:pathLst>
              <a:path w="5112" h="27">
                <a:moveTo>
                  <a:pt x="0" y="27"/>
                </a:moveTo>
                <a:cubicBezTo>
                  <a:pt x="57" y="18"/>
                  <a:pt x="114" y="9"/>
                  <a:pt x="171" y="0"/>
                </a:cubicBezTo>
                <a:cubicBezTo>
                  <a:pt x="1826" y="4"/>
                  <a:pt x="3463" y="18"/>
                  <a:pt x="5112" y="18"/>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2292" name="Freeform 37"/>
          <p:cNvSpPr>
            <a:spLocks/>
          </p:cNvSpPr>
          <p:nvPr/>
        </p:nvSpPr>
        <p:spPr bwMode="auto">
          <a:xfrm>
            <a:off x="514350" y="1446213"/>
            <a:ext cx="8015288" cy="111125"/>
          </a:xfrm>
          <a:custGeom>
            <a:avLst/>
            <a:gdLst>
              <a:gd name="T0" fmla="*/ 0 w 5049"/>
              <a:gd name="T1" fmla="*/ 2147483647 h 70"/>
              <a:gd name="T2" fmla="*/ 2147483647 w 5049"/>
              <a:gd name="T3" fmla="*/ 2147483647 h 70"/>
              <a:gd name="T4" fmla="*/ 0 60000 65536"/>
              <a:gd name="T5" fmla="*/ 0 60000 65536"/>
              <a:gd name="T6" fmla="*/ 0 w 5049"/>
              <a:gd name="T7" fmla="*/ 0 h 70"/>
              <a:gd name="T8" fmla="*/ 5049 w 5049"/>
              <a:gd name="T9" fmla="*/ 70 h 70"/>
            </a:gdLst>
            <a:ahLst/>
            <a:cxnLst>
              <a:cxn ang="T4">
                <a:pos x="T0" y="T1"/>
              </a:cxn>
              <a:cxn ang="T5">
                <a:pos x="T2" y="T3"/>
              </a:cxn>
            </a:cxnLst>
            <a:rect l="T6" t="T7" r="T8" b="T9"/>
            <a:pathLst>
              <a:path w="5049" h="70">
                <a:moveTo>
                  <a:pt x="0" y="70"/>
                </a:moveTo>
                <a:cubicBezTo>
                  <a:pt x="1681" y="0"/>
                  <a:pt x="3366" y="43"/>
                  <a:pt x="5049" y="43"/>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2293" name="Freeform 38"/>
          <p:cNvSpPr>
            <a:spLocks/>
          </p:cNvSpPr>
          <p:nvPr/>
        </p:nvSpPr>
        <p:spPr bwMode="auto">
          <a:xfrm>
            <a:off x="514350" y="2795588"/>
            <a:ext cx="8029575" cy="42862"/>
          </a:xfrm>
          <a:custGeom>
            <a:avLst/>
            <a:gdLst>
              <a:gd name="T0" fmla="*/ 0 w 5058"/>
              <a:gd name="T1" fmla="*/ 0 h 27"/>
              <a:gd name="T2" fmla="*/ 2147483647 w 5058"/>
              <a:gd name="T3" fmla="*/ 2147483647 h 27"/>
              <a:gd name="T4" fmla="*/ 0 60000 65536"/>
              <a:gd name="T5" fmla="*/ 0 60000 65536"/>
              <a:gd name="T6" fmla="*/ 0 w 5058"/>
              <a:gd name="T7" fmla="*/ 0 h 27"/>
              <a:gd name="T8" fmla="*/ 5058 w 5058"/>
              <a:gd name="T9" fmla="*/ 27 h 27"/>
            </a:gdLst>
            <a:ahLst/>
            <a:cxnLst>
              <a:cxn ang="T4">
                <a:pos x="T0" y="T1"/>
              </a:cxn>
              <a:cxn ang="T5">
                <a:pos x="T2" y="T3"/>
              </a:cxn>
            </a:cxnLst>
            <a:rect l="T6" t="T7" r="T8" b="T9"/>
            <a:pathLst>
              <a:path w="5058" h="27">
                <a:moveTo>
                  <a:pt x="0" y="0"/>
                </a:moveTo>
                <a:cubicBezTo>
                  <a:pt x="1686" y="11"/>
                  <a:pt x="3372" y="27"/>
                  <a:pt x="5058" y="27"/>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2294" name="Freeform 39"/>
          <p:cNvSpPr>
            <a:spLocks/>
          </p:cNvSpPr>
          <p:nvPr/>
        </p:nvSpPr>
        <p:spPr bwMode="auto">
          <a:xfrm>
            <a:off x="514350" y="4076700"/>
            <a:ext cx="8029575" cy="42863"/>
          </a:xfrm>
          <a:custGeom>
            <a:avLst/>
            <a:gdLst>
              <a:gd name="T0" fmla="*/ 0 w 5058"/>
              <a:gd name="T1" fmla="*/ 0 h 27"/>
              <a:gd name="T2" fmla="*/ 2147483647 w 5058"/>
              <a:gd name="T3" fmla="*/ 2147483647 h 27"/>
              <a:gd name="T4" fmla="*/ 0 60000 65536"/>
              <a:gd name="T5" fmla="*/ 0 60000 65536"/>
              <a:gd name="T6" fmla="*/ 0 w 5058"/>
              <a:gd name="T7" fmla="*/ 0 h 27"/>
              <a:gd name="T8" fmla="*/ 5058 w 5058"/>
              <a:gd name="T9" fmla="*/ 27 h 27"/>
            </a:gdLst>
            <a:ahLst/>
            <a:cxnLst>
              <a:cxn ang="T4">
                <a:pos x="T0" y="T1"/>
              </a:cxn>
              <a:cxn ang="T5">
                <a:pos x="T2" y="T3"/>
              </a:cxn>
            </a:cxnLst>
            <a:rect l="T6" t="T7" r="T8" b="T9"/>
            <a:pathLst>
              <a:path w="5058" h="27">
                <a:moveTo>
                  <a:pt x="0" y="0"/>
                </a:moveTo>
                <a:cubicBezTo>
                  <a:pt x="1687" y="6"/>
                  <a:pt x="3371" y="27"/>
                  <a:pt x="5058" y="27"/>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2295" name="Freeform 40"/>
          <p:cNvSpPr>
            <a:spLocks/>
          </p:cNvSpPr>
          <p:nvPr/>
        </p:nvSpPr>
        <p:spPr bwMode="auto">
          <a:xfrm>
            <a:off x="514350" y="1087438"/>
            <a:ext cx="8029575" cy="42862"/>
          </a:xfrm>
          <a:custGeom>
            <a:avLst/>
            <a:gdLst>
              <a:gd name="T0" fmla="*/ 0 w 5058"/>
              <a:gd name="T1" fmla="*/ 0 h 27"/>
              <a:gd name="T2" fmla="*/ 2147483647 w 5058"/>
              <a:gd name="T3" fmla="*/ 2147483647 h 27"/>
              <a:gd name="T4" fmla="*/ 0 60000 65536"/>
              <a:gd name="T5" fmla="*/ 0 60000 65536"/>
              <a:gd name="T6" fmla="*/ 0 w 5058"/>
              <a:gd name="T7" fmla="*/ 0 h 27"/>
              <a:gd name="T8" fmla="*/ 5058 w 5058"/>
              <a:gd name="T9" fmla="*/ 27 h 27"/>
            </a:gdLst>
            <a:ahLst/>
            <a:cxnLst>
              <a:cxn ang="T4">
                <a:pos x="T0" y="T1"/>
              </a:cxn>
              <a:cxn ang="T5">
                <a:pos x="T2" y="T3"/>
              </a:cxn>
            </a:cxnLst>
            <a:rect l="T6" t="T7" r="T8" b="T9"/>
            <a:pathLst>
              <a:path w="5058" h="27">
                <a:moveTo>
                  <a:pt x="0" y="0"/>
                </a:moveTo>
                <a:cubicBezTo>
                  <a:pt x="1687" y="6"/>
                  <a:pt x="3371" y="27"/>
                  <a:pt x="5058" y="27"/>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2296" name="Freeform 41"/>
          <p:cNvSpPr>
            <a:spLocks/>
          </p:cNvSpPr>
          <p:nvPr/>
        </p:nvSpPr>
        <p:spPr bwMode="auto">
          <a:xfrm flipH="1">
            <a:off x="454025" y="1101725"/>
            <a:ext cx="60325" cy="4284663"/>
          </a:xfrm>
          <a:custGeom>
            <a:avLst/>
            <a:gdLst>
              <a:gd name="T0" fmla="*/ 0 w 1"/>
              <a:gd name="T1" fmla="*/ 2147483647 h 2421"/>
              <a:gd name="T2" fmla="*/ 0 w 1"/>
              <a:gd name="T3" fmla="*/ 0 h 2421"/>
              <a:gd name="T4" fmla="*/ 0 60000 65536"/>
              <a:gd name="T5" fmla="*/ 0 60000 65536"/>
              <a:gd name="T6" fmla="*/ 0 w 1"/>
              <a:gd name="T7" fmla="*/ 0 h 2421"/>
              <a:gd name="T8" fmla="*/ 1 w 1"/>
              <a:gd name="T9" fmla="*/ 2421 h 2421"/>
            </a:gdLst>
            <a:ahLst/>
            <a:cxnLst>
              <a:cxn ang="T4">
                <a:pos x="T0" y="T1"/>
              </a:cxn>
              <a:cxn ang="T5">
                <a:pos x="T2" y="T3"/>
              </a:cxn>
            </a:cxnLst>
            <a:rect l="T6" t="T7" r="T8" b="T9"/>
            <a:pathLst>
              <a:path w="1" h="2421">
                <a:moveTo>
                  <a:pt x="0" y="2421"/>
                </a:moveTo>
                <a:cubicBezTo>
                  <a:pt x="0" y="1614"/>
                  <a:pt x="0" y="807"/>
                  <a:pt x="0"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2297" name="Freeform 42"/>
          <p:cNvSpPr>
            <a:spLocks/>
          </p:cNvSpPr>
          <p:nvPr/>
        </p:nvSpPr>
        <p:spPr bwMode="auto">
          <a:xfrm>
            <a:off x="8543925" y="1114425"/>
            <a:ext cx="57150" cy="4286250"/>
          </a:xfrm>
          <a:custGeom>
            <a:avLst/>
            <a:gdLst>
              <a:gd name="T0" fmla="*/ 2147483647 w 54"/>
              <a:gd name="T1" fmla="*/ 2147483647 h 2484"/>
              <a:gd name="T2" fmla="*/ 2147483647 w 54"/>
              <a:gd name="T3" fmla="*/ 2147483647 h 2484"/>
              <a:gd name="T4" fmla="*/ 0 w 54"/>
              <a:gd name="T5" fmla="*/ 0 h 2484"/>
              <a:gd name="T6" fmla="*/ 0 60000 65536"/>
              <a:gd name="T7" fmla="*/ 0 60000 65536"/>
              <a:gd name="T8" fmla="*/ 0 60000 65536"/>
              <a:gd name="T9" fmla="*/ 0 w 54"/>
              <a:gd name="T10" fmla="*/ 0 h 2484"/>
              <a:gd name="T11" fmla="*/ 54 w 54"/>
              <a:gd name="T12" fmla="*/ 2484 h 2484"/>
            </a:gdLst>
            <a:ahLst/>
            <a:cxnLst>
              <a:cxn ang="T6">
                <a:pos x="T0" y="T1"/>
              </a:cxn>
              <a:cxn ang="T7">
                <a:pos x="T2" y="T3"/>
              </a:cxn>
              <a:cxn ang="T8">
                <a:pos x="T4" y="T5"/>
              </a:cxn>
            </a:cxnLst>
            <a:rect l="T9" t="T10" r="T11" b="T12"/>
            <a:pathLst>
              <a:path w="54" h="2484">
                <a:moveTo>
                  <a:pt x="54" y="2484"/>
                </a:moveTo>
                <a:cubicBezTo>
                  <a:pt x="24" y="2155"/>
                  <a:pt x="40" y="1824"/>
                  <a:pt x="18" y="1494"/>
                </a:cubicBezTo>
                <a:cubicBezTo>
                  <a:pt x="14" y="997"/>
                  <a:pt x="0" y="497"/>
                  <a:pt x="0"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2298" name="Freeform 43"/>
          <p:cNvSpPr>
            <a:spLocks/>
          </p:cNvSpPr>
          <p:nvPr/>
        </p:nvSpPr>
        <p:spPr bwMode="auto">
          <a:xfrm>
            <a:off x="1517650" y="1084263"/>
            <a:ext cx="39688" cy="4273550"/>
          </a:xfrm>
          <a:custGeom>
            <a:avLst/>
            <a:gdLst>
              <a:gd name="T0" fmla="*/ 0 w 1"/>
              <a:gd name="T1" fmla="*/ 2147483647 h 2394"/>
              <a:gd name="T2" fmla="*/ 0 w 1"/>
              <a:gd name="T3" fmla="*/ 0 h 2394"/>
              <a:gd name="T4" fmla="*/ 0 60000 65536"/>
              <a:gd name="T5" fmla="*/ 0 60000 65536"/>
              <a:gd name="T6" fmla="*/ 0 w 1"/>
              <a:gd name="T7" fmla="*/ 0 h 2394"/>
              <a:gd name="T8" fmla="*/ 1 w 1"/>
              <a:gd name="T9" fmla="*/ 2394 h 2394"/>
            </a:gdLst>
            <a:ahLst/>
            <a:cxnLst>
              <a:cxn ang="T4">
                <a:pos x="T0" y="T1"/>
              </a:cxn>
              <a:cxn ang="T5">
                <a:pos x="T2" y="T3"/>
              </a:cxn>
            </a:cxnLst>
            <a:rect l="T6" t="T7" r="T8" b="T9"/>
            <a:pathLst>
              <a:path w="1" h="2394">
                <a:moveTo>
                  <a:pt x="0" y="2394"/>
                </a:moveTo>
                <a:cubicBezTo>
                  <a:pt x="0" y="1596"/>
                  <a:pt x="0" y="798"/>
                  <a:pt x="0"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2299" name="Freeform 44"/>
          <p:cNvSpPr>
            <a:spLocks/>
          </p:cNvSpPr>
          <p:nvPr/>
        </p:nvSpPr>
        <p:spPr bwMode="auto">
          <a:xfrm>
            <a:off x="2295525" y="1493838"/>
            <a:ext cx="39688" cy="3863975"/>
          </a:xfrm>
          <a:custGeom>
            <a:avLst/>
            <a:gdLst>
              <a:gd name="T0" fmla="*/ 0 w 4"/>
              <a:gd name="T1" fmla="*/ 2147483647 h 2394"/>
              <a:gd name="T2" fmla="*/ 0 w 4"/>
              <a:gd name="T3" fmla="*/ 0 h 2394"/>
              <a:gd name="T4" fmla="*/ 0 60000 65536"/>
              <a:gd name="T5" fmla="*/ 0 60000 65536"/>
              <a:gd name="T6" fmla="*/ 0 w 4"/>
              <a:gd name="T7" fmla="*/ 0 h 2394"/>
              <a:gd name="T8" fmla="*/ 4 w 4"/>
              <a:gd name="T9" fmla="*/ 2394 h 2394"/>
            </a:gdLst>
            <a:ahLst/>
            <a:cxnLst>
              <a:cxn ang="T4">
                <a:pos x="T0" y="T1"/>
              </a:cxn>
              <a:cxn ang="T5">
                <a:pos x="T2" y="T3"/>
              </a:cxn>
            </a:cxnLst>
            <a:rect l="T6" t="T7" r="T8" b="T9"/>
            <a:pathLst>
              <a:path w="4" h="2394">
                <a:moveTo>
                  <a:pt x="0" y="2394"/>
                </a:moveTo>
                <a:cubicBezTo>
                  <a:pt x="4" y="1590"/>
                  <a:pt x="0" y="799"/>
                  <a:pt x="0" y="0"/>
                </a:cubicBezTo>
              </a:path>
            </a:pathLst>
          </a:custGeom>
          <a:noFill/>
          <a:ln w="31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2300" name="Freeform 45"/>
          <p:cNvSpPr>
            <a:spLocks/>
          </p:cNvSpPr>
          <p:nvPr/>
        </p:nvSpPr>
        <p:spPr bwMode="auto">
          <a:xfrm>
            <a:off x="3856038" y="1084263"/>
            <a:ext cx="50800" cy="4287837"/>
          </a:xfrm>
          <a:custGeom>
            <a:avLst/>
            <a:gdLst>
              <a:gd name="T0" fmla="*/ 2147483647 w 35"/>
              <a:gd name="T1" fmla="*/ 2147483647 h 2403"/>
              <a:gd name="T2" fmla="*/ 0 w 35"/>
              <a:gd name="T3" fmla="*/ 0 h 2403"/>
              <a:gd name="T4" fmla="*/ 0 60000 65536"/>
              <a:gd name="T5" fmla="*/ 0 60000 65536"/>
              <a:gd name="T6" fmla="*/ 0 w 35"/>
              <a:gd name="T7" fmla="*/ 0 h 2403"/>
              <a:gd name="T8" fmla="*/ 35 w 35"/>
              <a:gd name="T9" fmla="*/ 2403 h 2403"/>
            </a:gdLst>
            <a:ahLst/>
            <a:cxnLst>
              <a:cxn ang="T4">
                <a:pos x="T0" y="T1"/>
              </a:cxn>
              <a:cxn ang="T5">
                <a:pos x="T2" y="T3"/>
              </a:cxn>
            </a:cxnLst>
            <a:rect l="T6" t="T7" r="T8" b="T9"/>
            <a:pathLst>
              <a:path w="35" h="2403">
                <a:moveTo>
                  <a:pt x="9" y="2403"/>
                </a:moveTo>
                <a:cubicBezTo>
                  <a:pt x="35" y="1603"/>
                  <a:pt x="0" y="801"/>
                  <a:pt x="0" y="0"/>
                </a:cubicBezTo>
              </a:path>
            </a:pathLst>
          </a:custGeom>
          <a:noFill/>
          <a:ln w="31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2301" name="Freeform 46"/>
          <p:cNvSpPr>
            <a:spLocks/>
          </p:cNvSpPr>
          <p:nvPr/>
        </p:nvSpPr>
        <p:spPr bwMode="auto">
          <a:xfrm flipH="1" flipV="1">
            <a:off x="4646613" y="1500188"/>
            <a:ext cx="39687" cy="3871912"/>
          </a:xfrm>
          <a:custGeom>
            <a:avLst/>
            <a:gdLst>
              <a:gd name="T0" fmla="*/ 2147483647 w 45"/>
              <a:gd name="T1" fmla="*/ 2147483647 h 2430"/>
              <a:gd name="T2" fmla="*/ 2147483647 w 45"/>
              <a:gd name="T3" fmla="*/ 2147483647 h 2430"/>
              <a:gd name="T4" fmla="*/ 0 w 45"/>
              <a:gd name="T5" fmla="*/ 0 h 2430"/>
              <a:gd name="T6" fmla="*/ 0 60000 65536"/>
              <a:gd name="T7" fmla="*/ 0 60000 65536"/>
              <a:gd name="T8" fmla="*/ 0 60000 65536"/>
              <a:gd name="T9" fmla="*/ 0 w 45"/>
              <a:gd name="T10" fmla="*/ 0 h 2430"/>
              <a:gd name="T11" fmla="*/ 45 w 45"/>
              <a:gd name="T12" fmla="*/ 2430 h 2430"/>
            </a:gdLst>
            <a:ahLst/>
            <a:cxnLst>
              <a:cxn ang="T6">
                <a:pos x="T0" y="T1"/>
              </a:cxn>
              <a:cxn ang="T7">
                <a:pos x="T2" y="T3"/>
              </a:cxn>
              <a:cxn ang="T8">
                <a:pos x="T4" y="T5"/>
              </a:cxn>
            </a:cxnLst>
            <a:rect l="T9" t="T10" r="T11" b="T12"/>
            <a:pathLst>
              <a:path w="45" h="2430">
                <a:moveTo>
                  <a:pt x="45" y="2430"/>
                </a:moveTo>
                <a:cubicBezTo>
                  <a:pt x="44" y="2257"/>
                  <a:pt x="35" y="723"/>
                  <a:pt x="27" y="360"/>
                </a:cubicBezTo>
                <a:cubicBezTo>
                  <a:pt x="24" y="239"/>
                  <a:pt x="0" y="124"/>
                  <a:pt x="0" y="0"/>
                </a:cubicBezTo>
              </a:path>
            </a:pathLst>
          </a:custGeom>
          <a:noFill/>
          <a:ln w="31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2302" name="Freeform 47"/>
          <p:cNvSpPr>
            <a:spLocks/>
          </p:cNvSpPr>
          <p:nvPr/>
        </p:nvSpPr>
        <p:spPr bwMode="auto">
          <a:xfrm>
            <a:off x="6205538" y="1117600"/>
            <a:ext cx="39687" cy="4254500"/>
          </a:xfrm>
          <a:custGeom>
            <a:avLst/>
            <a:gdLst>
              <a:gd name="T0" fmla="*/ 2147483647 w 10"/>
              <a:gd name="T1" fmla="*/ 2147483647 h 2412"/>
              <a:gd name="T2" fmla="*/ 2147483647 w 10"/>
              <a:gd name="T3" fmla="*/ 0 h 2412"/>
              <a:gd name="T4" fmla="*/ 0 60000 65536"/>
              <a:gd name="T5" fmla="*/ 0 60000 65536"/>
              <a:gd name="T6" fmla="*/ 0 w 10"/>
              <a:gd name="T7" fmla="*/ 0 h 2412"/>
              <a:gd name="T8" fmla="*/ 10 w 10"/>
              <a:gd name="T9" fmla="*/ 2412 h 2412"/>
            </a:gdLst>
            <a:ahLst/>
            <a:cxnLst>
              <a:cxn ang="T4">
                <a:pos x="T0" y="T1"/>
              </a:cxn>
              <a:cxn ang="T5">
                <a:pos x="T2" y="T3"/>
              </a:cxn>
            </a:cxnLst>
            <a:rect l="T6" t="T7" r="T8" b="T9"/>
            <a:pathLst>
              <a:path w="10" h="2412">
                <a:moveTo>
                  <a:pt x="10" y="2412"/>
                </a:moveTo>
                <a:cubicBezTo>
                  <a:pt x="0" y="486"/>
                  <a:pt x="1" y="1290"/>
                  <a:pt x="1" y="0"/>
                </a:cubicBezTo>
              </a:path>
            </a:pathLst>
          </a:custGeom>
          <a:noFill/>
          <a:ln w="31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2303" name="Freeform 48"/>
          <p:cNvSpPr>
            <a:spLocks/>
          </p:cNvSpPr>
          <p:nvPr/>
        </p:nvSpPr>
        <p:spPr bwMode="auto">
          <a:xfrm flipH="1">
            <a:off x="7764463" y="1500188"/>
            <a:ext cx="39687" cy="3871912"/>
          </a:xfrm>
          <a:custGeom>
            <a:avLst/>
            <a:gdLst>
              <a:gd name="T0" fmla="*/ 2147483647 w 45"/>
              <a:gd name="T1" fmla="*/ 2147483647 h 2430"/>
              <a:gd name="T2" fmla="*/ 2147483647 w 45"/>
              <a:gd name="T3" fmla="*/ 2147483647 h 2430"/>
              <a:gd name="T4" fmla="*/ 0 w 45"/>
              <a:gd name="T5" fmla="*/ 0 h 2430"/>
              <a:gd name="T6" fmla="*/ 0 60000 65536"/>
              <a:gd name="T7" fmla="*/ 0 60000 65536"/>
              <a:gd name="T8" fmla="*/ 0 60000 65536"/>
              <a:gd name="T9" fmla="*/ 0 w 45"/>
              <a:gd name="T10" fmla="*/ 0 h 2430"/>
              <a:gd name="T11" fmla="*/ 45 w 45"/>
              <a:gd name="T12" fmla="*/ 2430 h 2430"/>
            </a:gdLst>
            <a:ahLst/>
            <a:cxnLst>
              <a:cxn ang="T6">
                <a:pos x="T0" y="T1"/>
              </a:cxn>
              <a:cxn ang="T7">
                <a:pos x="T2" y="T3"/>
              </a:cxn>
              <a:cxn ang="T8">
                <a:pos x="T4" y="T5"/>
              </a:cxn>
            </a:cxnLst>
            <a:rect l="T9" t="T10" r="T11" b="T12"/>
            <a:pathLst>
              <a:path w="45" h="2430">
                <a:moveTo>
                  <a:pt x="45" y="2430"/>
                </a:moveTo>
                <a:cubicBezTo>
                  <a:pt x="44" y="2257"/>
                  <a:pt x="35" y="723"/>
                  <a:pt x="27" y="360"/>
                </a:cubicBezTo>
                <a:cubicBezTo>
                  <a:pt x="24" y="239"/>
                  <a:pt x="0" y="124"/>
                  <a:pt x="0" y="0"/>
                </a:cubicBezTo>
              </a:path>
            </a:pathLst>
          </a:custGeom>
          <a:noFill/>
          <a:ln w="31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2304" name="Freeform 49"/>
          <p:cNvSpPr>
            <a:spLocks/>
          </p:cNvSpPr>
          <p:nvPr/>
        </p:nvSpPr>
        <p:spPr bwMode="auto">
          <a:xfrm>
            <a:off x="3076575" y="1493838"/>
            <a:ext cx="38100" cy="3863975"/>
          </a:xfrm>
          <a:custGeom>
            <a:avLst/>
            <a:gdLst>
              <a:gd name="T0" fmla="*/ 0 w 4"/>
              <a:gd name="T1" fmla="*/ 2147483647 h 2394"/>
              <a:gd name="T2" fmla="*/ 0 w 4"/>
              <a:gd name="T3" fmla="*/ 0 h 2394"/>
              <a:gd name="T4" fmla="*/ 0 60000 65536"/>
              <a:gd name="T5" fmla="*/ 0 60000 65536"/>
              <a:gd name="T6" fmla="*/ 0 w 4"/>
              <a:gd name="T7" fmla="*/ 0 h 2394"/>
              <a:gd name="T8" fmla="*/ 4 w 4"/>
              <a:gd name="T9" fmla="*/ 2394 h 2394"/>
            </a:gdLst>
            <a:ahLst/>
            <a:cxnLst>
              <a:cxn ang="T4">
                <a:pos x="T0" y="T1"/>
              </a:cxn>
              <a:cxn ang="T5">
                <a:pos x="T2" y="T3"/>
              </a:cxn>
            </a:cxnLst>
            <a:rect l="T6" t="T7" r="T8" b="T9"/>
            <a:pathLst>
              <a:path w="4" h="2394">
                <a:moveTo>
                  <a:pt x="0" y="2394"/>
                </a:moveTo>
                <a:cubicBezTo>
                  <a:pt x="4" y="1590"/>
                  <a:pt x="0" y="799"/>
                  <a:pt x="0" y="0"/>
                </a:cubicBezTo>
              </a:path>
            </a:pathLst>
          </a:custGeom>
          <a:noFill/>
          <a:ln w="31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2305" name="Freeform 50"/>
          <p:cNvSpPr>
            <a:spLocks/>
          </p:cNvSpPr>
          <p:nvPr/>
        </p:nvSpPr>
        <p:spPr bwMode="auto">
          <a:xfrm flipH="1">
            <a:off x="5426075" y="1500188"/>
            <a:ext cx="39688" cy="3871912"/>
          </a:xfrm>
          <a:custGeom>
            <a:avLst/>
            <a:gdLst>
              <a:gd name="T0" fmla="*/ 2147483647 w 45"/>
              <a:gd name="T1" fmla="*/ 2147483647 h 2430"/>
              <a:gd name="T2" fmla="*/ 2147483647 w 45"/>
              <a:gd name="T3" fmla="*/ 2147483647 h 2430"/>
              <a:gd name="T4" fmla="*/ 0 w 45"/>
              <a:gd name="T5" fmla="*/ 0 h 2430"/>
              <a:gd name="T6" fmla="*/ 0 60000 65536"/>
              <a:gd name="T7" fmla="*/ 0 60000 65536"/>
              <a:gd name="T8" fmla="*/ 0 60000 65536"/>
              <a:gd name="T9" fmla="*/ 0 w 45"/>
              <a:gd name="T10" fmla="*/ 0 h 2430"/>
              <a:gd name="T11" fmla="*/ 45 w 45"/>
              <a:gd name="T12" fmla="*/ 2430 h 2430"/>
            </a:gdLst>
            <a:ahLst/>
            <a:cxnLst>
              <a:cxn ang="T6">
                <a:pos x="T0" y="T1"/>
              </a:cxn>
              <a:cxn ang="T7">
                <a:pos x="T2" y="T3"/>
              </a:cxn>
              <a:cxn ang="T8">
                <a:pos x="T4" y="T5"/>
              </a:cxn>
            </a:cxnLst>
            <a:rect l="T9" t="T10" r="T11" b="T12"/>
            <a:pathLst>
              <a:path w="45" h="2430">
                <a:moveTo>
                  <a:pt x="45" y="2430"/>
                </a:moveTo>
                <a:cubicBezTo>
                  <a:pt x="44" y="2257"/>
                  <a:pt x="35" y="723"/>
                  <a:pt x="27" y="360"/>
                </a:cubicBezTo>
                <a:cubicBezTo>
                  <a:pt x="24" y="239"/>
                  <a:pt x="0" y="124"/>
                  <a:pt x="0" y="0"/>
                </a:cubicBezTo>
              </a:path>
            </a:pathLst>
          </a:custGeom>
          <a:noFill/>
          <a:ln w="31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2306" name="Freeform 51"/>
          <p:cNvSpPr>
            <a:spLocks/>
          </p:cNvSpPr>
          <p:nvPr/>
        </p:nvSpPr>
        <p:spPr bwMode="auto">
          <a:xfrm>
            <a:off x="6985000" y="1493838"/>
            <a:ext cx="39688" cy="3863975"/>
          </a:xfrm>
          <a:custGeom>
            <a:avLst/>
            <a:gdLst>
              <a:gd name="T0" fmla="*/ 0 w 4"/>
              <a:gd name="T1" fmla="*/ 2147483647 h 2394"/>
              <a:gd name="T2" fmla="*/ 0 w 4"/>
              <a:gd name="T3" fmla="*/ 0 h 2394"/>
              <a:gd name="T4" fmla="*/ 0 60000 65536"/>
              <a:gd name="T5" fmla="*/ 0 60000 65536"/>
              <a:gd name="T6" fmla="*/ 0 w 4"/>
              <a:gd name="T7" fmla="*/ 0 h 2394"/>
              <a:gd name="T8" fmla="*/ 4 w 4"/>
              <a:gd name="T9" fmla="*/ 2394 h 2394"/>
            </a:gdLst>
            <a:ahLst/>
            <a:cxnLst>
              <a:cxn ang="T4">
                <a:pos x="T0" y="T1"/>
              </a:cxn>
              <a:cxn ang="T5">
                <a:pos x="T2" y="T3"/>
              </a:cxn>
            </a:cxnLst>
            <a:rect l="T6" t="T7" r="T8" b="T9"/>
            <a:pathLst>
              <a:path w="4" h="2394">
                <a:moveTo>
                  <a:pt x="0" y="2394"/>
                </a:moveTo>
                <a:cubicBezTo>
                  <a:pt x="4" y="1590"/>
                  <a:pt x="0" y="799"/>
                  <a:pt x="0" y="0"/>
                </a:cubicBezTo>
              </a:path>
            </a:pathLst>
          </a:custGeom>
          <a:noFill/>
          <a:ln w="31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2307" name="Text Box 53"/>
          <p:cNvSpPr txBox="1">
            <a:spLocks noChangeArrowheads="1"/>
          </p:cNvSpPr>
          <p:nvPr/>
        </p:nvSpPr>
        <p:spPr bwMode="auto">
          <a:xfrm>
            <a:off x="660400" y="3209925"/>
            <a:ext cx="8699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a:spcBef>
                <a:spcPct val="20000"/>
              </a:spcBef>
              <a:buFont typeface="Arial" pitchFamily="34" charset="0"/>
              <a:buChar char="•"/>
              <a:defRPr sz="3200">
                <a:solidFill>
                  <a:schemeClr val="tx1"/>
                </a:solidFill>
                <a:latin typeface="Arial" pitchFamily="34" charset="0"/>
                <a:ea typeface="ＭＳ Ｐゴシック" pitchFamily="34" charset="-128"/>
              </a:defRPr>
            </a:lvl1pPr>
            <a:lvl2pPr marL="742950" indent="-285750">
              <a:spcBef>
                <a:spcPct val="20000"/>
              </a:spcBef>
              <a:buFont typeface="Arial" pitchFamily="34" charset="0"/>
              <a:buChar char="–"/>
              <a:defRPr sz="2800">
                <a:solidFill>
                  <a:schemeClr val="tx1"/>
                </a:solidFill>
                <a:latin typeface="Arial" pitchFamily="34" charset="0"/>
                <a:ea typeface="ＭＳ Ｐゴシック" pitchFamily="34" charset="-128"/>
              </a:defRPr>
            </a:lvl2pPr>
            <a:lvl3pPr marL="1143000" indent="-228600">
              <a:spcBef>
                <a:spcPct val="20000"/>
              </a:spcBef>
              <a:buFont typeface="Arial" pitchFamily="34" charset="0"/>
              <a:buChar char="•"/>
              <a:defRPr sz="2400">
                <a:solidFill>
                  <a:schemeClr val="tx1"/>
                </a:solidFill>
                <a:latin typeface="Arial" pitchFamily="34" charset="0"/>
                <a:ea typeface="ＭＳ Ｐゴシック" pitchFamily="34" charset="-128"/>
              </a:defRPr>
            </a:lvl3pPr>
            <a:lvl4pPr marL="1600200" indent="-228600">
              <a:spcBef>
                <a:spcPct val="20000"/>
              </a:spcBef>
              <a:buFont typeface="Arial" pitchFamily="34" charset="0"/>
              <a:buChar char="–"/>
              <a:defRPr sz="2000">
                <a:solidFill>
                  <a:schemeClr val="tx1"/>
                </a:solidFill>
                <a:latin typeface="Arial" pitchFamily="34" charset="0"/>
                <a:ea typeface="ＭＳ Ｐゴシック" pitchFamily="34" charset="-128"/>
              </a:defRPr>
            </a:lvl4pPr>
            <a:lvl5pPr marL="2057400" indent="-228600">
              <a:spcBef>
                <a:spcPct val="20000"/>
              </a:spcBef>
              <a:buFont typeface="Arial" pitchFamily="34" charset="0"/>
              <a:buChar char="»"/>
              <a:defRPr sz="2000">
                <a:solidFill>
                  <a:schemeClr val="tx1"/>
                </a:solidFill>
                <a:latin typeface="Arial" pitchFamily="34" charset="0"/>
                <a:ea typeface="ＭＳ Ｐゴシック"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9pPr>
          </a:lstStyle>
          <a:p>
            <a:pPr eaLnBrk="1" hangingPunct="1">
              <a:spcBef>
                <a:spcPct val="0"/>
              </a:spcBef>
              <a:buFontTx/>
              <a:buNone/>
            </a:pPr>
            <a:r>
              <a:rPr lang="en-GB" altLang="en-US" sz="1200" b="1">
                <a:latin typeface="Source Sans Pro" charset="0"/>
              </a:rPr>
              <a:t>Workshop delivery</a:t>
            </a:r>
          </a:p>
        </p:txBody>
      </p:sp>
      <p:sp>
        <p:nvSpPr>
          <p:cNvPr id="12308" name="Text Box 54"/>
          <p:cNvSpPr txBox="1">
            <a:spLocks noChangeArrowheads="1"/>
          </p:cNvSpPr>
          <p:nvPr/>
        </p:nvSpPr>
        <p:spPr bwMode="auto">
          <a:xfrm>
            <a:off x="660400" y="4321175"/>
            <a:ext cx="8572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a:spcBef>
                <a:spcPct val="20000"/>
              </a:spcBef>
              <a:buFont typeface="Arial" pitchFamily="34" charset="0"/>
              <a:buChar char="•"/>
              <a:defRPr sz="3200">
                <a:solidFill>
                  <a:schemeClr val="tx1"/>
                </a:solidFill>
                <a:latin typeface="Arial" pitchFamily="34" charset="0"/>
                <a:ea typeface="ＭＳ Ｐゴシック" pitchFamily="34" charset="-128"/>
              </a:defRPr>
            </a:lvl1pPr>
            <a:lvl2pPr marL="742950" indent="-285750">
              <a:spcBef>
                <a:spcPct val="20000"/>
              </a:spcBef>
              <a:buFont typeface="Arial" pitchFamily="34" charset="0"/>
              <a:buChar char="–"/>
              <a:defRPr sz="2800">
                <a:solidFill>
                  <a:schemeClr val="tx1"/>
                </a:solidFill>
                <a:latin typeface="Arial" pitchFamily="34" charset="0"/>
                <a:ea typeface="ＭＳ Ｐゴシック" pitchFamily="34" charset="-128"/>
              </a:defRPr>
            </a:lvl2pPr>
            <a:lvl3pPr marL="1143000" indent="-228600">
              <a:spcBef>
                <a:spcPct val="20000"/>
              </a:spcBef>
              <a:buFont typeface="Arial" pitchFamily="34" charset="0"/>
              <a:buChar char="•"/>
              <a:defRPr sz="2400">
                <a:solidFill>
                  <a:schemeClr val="tx1"/>
                </a:solidFill>
                <a:latin typeface="Arial" pitchFamily="34" charset="0"/>
                <a:ea typeface="ＭＳ Ｐゴシック" pitchFamily="34" charset="-128"/>
              </a:defRPr>
            </a:lvl3pPr>
            <a:lvl4pPr marL="1600200" indent="-228600">
              <a:spcBef>
                <a:spcPct val="20000"/>
              </a:spcBef>
              <a:buFont typeface="Arial" pitchFamily="34" charset="0"/>
              <a:buChar char="–"/>
              <a:defRPr sz="2000">
                <a:solidFill>
                  <a:schemeClr val="tx1"/>
                </a:solidFill>
                <a:latin typeface="Arial" pitchFamily="34" charset="0"/>
                <a:ea typeface="ＭＳ Ｐゴシック" pitchFamily="34" charset="-128"/>
              </a:defRPr>
            </a:lvl4pPr>
            <a:lvl5pPr marL="2057400" indent="-228600">
              <a:spcBef>
                <a:spcPct val="20000"/>
              </a:spcBef>
              <a:buFont typeface="Arial" pitchFamily="34" charset="0"/>
              <a:buChar char="»"/>
              <a:defRPr sz="2000">
                <a:solidFill>
                  <a:schemeClr val="tx1"/>
                </a:solidFill>
                <a:latin typeface="Arial" pitchFamily="34" charset="0"/>
                <a:ea typeface="ＭＳ Ｐゴシック"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9pPr>
          </a:lstStyle>
          <a:p>
            <a:pPr eaLnBrk="1" hangingPunct="1">
              <a:spcBef>
                <a:spcPct val="0"/>
              </a:spcBef>
              <a:buFontTx/>
              <a:buNone/>
            </a:pPr>
            <a:r>
              <a:rPr lang="en-GB" altLang="en-US" sz="1200" b="1">
                <a:latin typeface="Source Sans Pro" charset="0"/>
              </a:rPr>
              <a:t>Workshop outputs &amp; forward planning</a:t>
            </a:r>
          </a:p>
        </p:txBody>
      </p:sp>
      <p:sp>
        <p:nvSpPr>
          <p:cNvPr id="12309" name="Text Box 55"/>
          <p:cNvSpPr txBox="1">
            <a:spLocks noChangeArrowheads="1"/>
          </p:cNvSpPr>
          <p:nvPr/>
        </p:nvSpPr>
        <p:spPr bwMode="auto">
          <a:xfrm>
            <a:off x="1652588" y="1144588"/>
            <a:ext cx="5572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itchFamily="34" charset="0"/>
              <a:buChar char="•"/>
              <a:defRPr sz="3200">
                <a:solidFill>
                  <a:schemeClr val="tx1"/>
                </a:solidFill>
                <a:latin typeface="Arial" pitchFamily="34" charset="0"/>
                <a:ea typeface="ＭＳ Ｐゴシック" pitchFamily="34" charset="-128"/>
              </a:defRPr>
            </a:lvl1pPr>
            <a:lvl2pPr marL="742950" indent="-285750">
              <a:spcBef>
                <a:spcPct val="20000"/>
              </a:spcBef>
              <a:buFont typeface="Arial" pitchFamily="34" charset="0"/>
              <a:buChar char="–"/>
              <a:defRPr sz="2800">
                <a:solidFill>
                  <a:schemeClr val="tx1"/>
                </a:solidFill>
                <a:latin typeface="Arial" pitchFamily="34" charset="0"/>
                <a:ea typeface="ＭＳ Ｐゴシック" pitchFamily="34" charset="-128"/>
              </a:defRPr>
            </a:lvl2pPr>
            <a:lvl3pPr marL="1143000" indent="-228600">
              <a:spcBef>
                <a:spcPct val="20000"/>
              </a:spcBef>
              <a:buFont typeface="Arial" pitchFamily="34" charset="0"/>
              <a:buChar char="•"/>
              <a:defRPr sz="2400">
                <a:solidFill>
                  <a:schemeClr val="tx1"/>
                </a:solidFill>
                <a:latin typeface="Arial" pitchFamily="34" charset="0"/>
                <a:ea typeface="ＭＳ Ｐゴシック" pitchFamily="34" charset="-128"/>
              </a:defRPr>
            </a:lvl3pPr>
            <a:lvl4pPr marL="1600200" indent="-228600">
              <a:spcBef>
                <a:spcPct val="20000"/>
              </a:spcBef>
              <a:buFont typeface="Arial" pitchFamily="34" charset="0"/>
              <a:buChar char="–"/>
              <a:defRPr sz="2000">
                <a:solidFill>
                  <a:schemeClr val="tx1"/>
                </a:solidFill>
                <a:latin typeface="Arial" pitchFamily="34" charset="0"/>
                <a:ea typeface="ＭＳ Ｐゴシック" pitchFamily="34" charset="-128"/>
              </a:defRPr>
            </a:lvl4pPr>
            <a:lvl5pPr marL="2057400" indent="-228600">
              <a:spcBef>
                <a:spcPct val="20000"/>
              </a:spcBef>
              <a:buFont typeface="Arial" pitchFamily="34" charset="0"/>
              <a:buChar char="»"/>
              <a:defRPr sz="2000">
                <a:solidFill>
                  <a:schemeClr val="tx1"/>
                </a:solidFill>
                <a:latin typeface="Arial" pitchFamily="34" charset="0"/>
                <a:ea typeface="ＭＳ Ｐゴシック"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9pPr>
          </a:lstStyle>
          <a:p>
            <a:pPr eaLnBrk="1" hangingPunct="1">
              <a:spcBef>
                <a:spcPct val="0"/>
              </a:spcBef>
              <a:buFontTx/>
              <a:buNone/>
            </a:pPr>
            <a:r>
              <a:rPr lang="en-GB" altLang="en-US" sz="1800" b="1">
                <a:latin typeface="Source Sans Pro" charset="0"/>
              </a:rPr>
              <a:t>Jan</a:t>
            </a:r>
          </a:p>
        </p:txBody>
      </p:sp>
      <p:sp>
        <p:nvSpPr>
          <p:cNvPr id="12310" name="Text Box 56"/>
          <p:cNvSpPr txBox="1">
            <a:spLocks noChangeArrowheads="1"/>
          </p:cNvSpPr>
          <p:nvPr/>
        </p:nvSpPr>
        <p:spPr bwMode="auto">
          <a:xfrm>
            <a:off x="2374900" y="1144588"/>
            <a:ext cx="5699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itchFamily="34" charset="0"/>
              <a:buChar char="•"/>
              <a:defRPr sz="3200">
                <a:solidFill>
                  <a:schemeClr val="tx1"/>
                </a:solidFill>
                <a:latin typeface="Arial" pitchFamily="34" charset="0"/>
                <a:ea typeface="ＭＳ Ｐゴシック" pitchFamily="34" charset="-128"/>
              </a:defRPr>
            </a:lvl1pPr>
            <a:lvl2pPr marL="742950" indent="-285750">
              <a:spcBef>
                <a:spcPct val="20000"/>
              </a:spcBef>
              <a:buFont typeface="Arial" pitchFamily="34" charset="0"/>
              <a:buChar char="–"/>
              <a:defRPr sz="2800">
                <a:solidFill>
                  <a:schemeClr val="tx1"/>
                </a:solidFill>
                <a:latin typeface="Arial" pitchFamily="34" charset="0"/>
                <a:ea typeface="ＭＳ Ｐゴシック" pitchFamily="34" charset="-128"/>
              </a:defRPr>
            </a:lvl2pPr>
            <a:lvl3pPr marL="1143000" indent="-228600">
              <a:spcBef>
                <a:spcPct val="20000"/>
              </a:spcBef>
              <a:buFont typeface="Arial" pitchFamily="34" charset="0"/>
              <a:buChar char="•"/>
              <a:defRPr sz="2400">
                <a:solidFill>
                  <a:schemeClr val="tx1"/>
                </a:solidFill>
                <a:latin typeface="Arial" pitchFamily="34" charset="0"/>
                <a:ea typeface="ＭＳ Ｐゴシック" pitchFamily="34" charset="-128"/>
              </a:defRPr>
            </a:lvl3pPr>
            <a:lvl4pPr marL="1600200" indent="-228600">
              <a:spcBef>
                <a:spcPct val="20000"/>
              </a:spcBef>
              <a:buFont typeface="Arial" pitchFamily="34" charset="0"/>
              <a:buChar char="–"/>
              <a:defRPr sz="2000">
                <a:solidFill>
                  <a:schemeClr val="tx1"/>
                </a:solidFill>
                <a:latin typeface="Arial" pitchFamily="34" charset="0"/>
                <a:ea typeface="ＭＳ Ｐゴシック" pitchFamily="34" charset="-128"/>
              </a:defRPr>
            </a:lvl4pPr>
            <a:lvl5pPr marL="2057400" indent="-228600">
              <a:spcBef>
                <a:spcPct val="20000"/>
              </a:spcBef>
              <a:buFont typeface="Arial" pitchFamily="34" charset="0"/>
              <a:buChar char="»"/>
              <a:defRPr sz="2000">
                <a:solidFill>
                  <a:schemeClr val="tx1"/>
                </a:solidFill>
                <a:latin typeface="Arial" pitchFamily="34" charset="0"/>
                <a:ea typeface="ＭＳ Ｐゴシック"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9pPr>
          </a:lstStyle>
          <a:p>
            <a:pPr eaLnBrk="1" hangingPunct="1">
              <a:spcBef>
                <a:spcPct val="0"/>
              </a:spcBef>
              <a:buFontTx/>
              <a:buNone/>
            </a:pPr>
            <a:r>
              <a:rPr lang="en-GB" altLang="en-US" sz="1800" b="1">
                <a:latin typeface="Source Sans Pro" charset="0"/>
              </a:rPr>
              <a:t>Feb</a:t>
            </a:r>
          </a:p>
        </p:txBody>
      </p:sp>
      <p:sp>
        <p:nvSpPr>
          <p:cNvPr id="12311" name="Text Box 57"/>
          <p:cNvSpPr txBox="1">
            <a:spLocks noChangeArrowheads="1"/>
          </p:cNvSpPr>
          <p:nvPr/>
        </p:nvSpPr>
        <p:spPr bwMode="auto">
          <a:xfrm>
            <a:off x="3097213" y="1144588"/>
            <a:ext cx="5953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itchFamily="34" charset="0"/>
              <a:buChar char="•"/>
              <a:defRPr sz="3200">
                <a:solidFill>
                  <a:schemeClr val="tx1"/>
                </a:solidFill>
                <a:latin typeface="Arial" pitchFamily="34" charset="0"/>
                <a:ea typeface="ＭＳ Ｐゴシック" pitchFamily="34" charset="-128"/>
              </a:defRPr>
            </a:lvl1pPr>
            <a:lvl2pPr marL="742950" indent="-285750">
              <a:spcBef>
                <a:spcPct val="20000"/>
              </a:spcBef>
              <a:buFont typeface="Arial" pitchFamily="34" charset="0"/>
              <a:buChar char="–"/>
              <a:defRPr sz="2800">
                <a:solidFill>
                  <a:schemeClr val="tx1"/>
                </a:solidFill>
                <a:latin typeface="Arial" pitchFamily="34" charset="0"/>
                <a:ea typeface="ＭＳ Ｐゴシック" pitchFamily="34" charset="-128"/>
              </a:defRPr>
            </a:lvl2pPr>
            <a:lvl3pPr marL="1143000" indent="-228600">
              <a:spcBef>
                <a:spcPct val="20000"/>
              </a:spcBef>
              <a:buFont typeface="Arial" pitchFamily="34" charset="0"/>
              <a:buChar char="•"/>
              <a:defRPr sz="2400">
                <a:solidFill>
                  <a:schemeClr val="tx1"/>
                </a:solidFill>
                <a:latin typeface="Arial" pitchFamily="34" charset="0"/>
                <a:ea typeface="ＭＳ Ｐゴシック" pitchFamily="34" charset="-128"/>
              </a:defRPr>
            </a:lvl3pPr>
            <a:lvl4pPr marL="1600200" indent="-228600">
              <a:spcBef>
                <a:spcPct val="20000"/>
              </a:spcBef>
              <a:buFont typeface="Arial" pitchFamily="34" charset="0"/>
              <a:buChar char="–"/>
              <a:defRPr sz="2000">
                <a:solidFill>
                  <a:schemeClr val="tx1"/>
                </a:solidFill>
                <a:latin typeface="Arial" pitchFamily="34" charset="0"/>
                <a:ea typeface="ＭＳ Ｐゴシック" pitchFamily="34" charset="-128"/>
              </a:defRPr>
            </a:lvl4pPr>
            <a:lvl5pPr marL="2057400" indent="-228600">
              <a:spcBef>
                <a:spcPct val="20000"/>
              </a:spcBef>
              <a:buFont typeface="Arial" pitchFamily="34" charset="0"/>
              <a:buChar char="»"/>
              <a:defRPr sz="2000">
                <a:solidFill>
                  <a:schemeClr val="tx1"/>
                </a:solidFill>
                <a:latin typeface="Arial" pitchFamily="34" charset="0"/>
                <a:ea typeface="ＭＳ Ｐゴシック"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9pPr>
          </a:lstStyle>
          <a:p>
            <a:pPr eaLnBrk="1" hangingPunct="1">
              <a:spcBef>
                <a:spcPct val="0"/>
              </a:spcBef>
              <a:buFontTx/>
              <a:buNone/>
            </a:pPr>
            <a:r>
              <a:rPr lang="en-GB" altLang="en-US" sz="1800" b="1">
                <a:latin typeface="Source Sans Pro" charset="0"/>
              </a:rPr>
              <a:t>Mar</a:t>
            </a:r>
          </a:p>
        </p:txBody>
      </p:sp>
      <p:sp>
        <p:nvSpPr>
          <p:cNvPr id="12312" name="Text Box 58"/>
          <p:cNvSpPr txBox="1">
            <a:spLocks noChangeArrowheads="1"/>
          </p:cNvSpPr>
          <p:nvPr/>
        </p:nvSpPr>
        <p:spPr bwMode="auto">
          <a:xfrm>
            <a:off x="3894138" y="1144588"/>
            <a:ext cx="5572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itchFamily="34" charset="0"/>
              <a:buChar char="•"/>
              <a:defRPr sz="3200">
                <a:solidFill>
                  <a:schemeClr val="tx1"/>
                </a:solidFill>
                <a:latin typeface="Arial" pitchFamily="34" charset="0"/>
                <a:ea typeface="ＭＳ Ｐゴシック" pitchFamily="34" charset="-128"/>
              </a:defRPr>
            </a:lvl1pPr>
            <a:lvl2pPr marL="742950" indent="-285750">
              <a:spcBef>
                <a:spcPct val="20000"/>
              </a:spcBef>
              <a:buFont typeface="Arial" pitchFamily="34" charset="0"/>
              <a:buChar char="–"/>
              <a:defRPr sz="2800">
                <a:solidFill>
                  <a:schemeClr val="tx1"/>
                </a:solidFill>
                <a:latin typeface="Arial" pitchFamily="34" charset="0"/>
                <a:ea typeface="ＭＳ Ｐゴシック" pitchFamily="34" charset="-128"/>
              </a:defRPr>
            </a:lvl2pPr>
            <a:lvl3pPr marL="1143000" indent="-228600">
              <a:spcBef>
                <a:spcPct val="20000"/>
              </a:spcBef>
              <a:buFont typeface="Arial" pitchFamily="34" charset="0"/>
              <a:buChar char="•"/>
              <a:defRPr sz="2400">
                <a:solidFill>
                  <a:schemeClr val="tx1"/>
                </a:solidFill>
                <a:latin typeface="Arial" pitchFamily="34" charset="0"/>
                <a:ea typeface="ＭＳ Ｐゴシック" pitchFamily="34" charset="-128"/>
              </a:defRPr>
            </a:lvl3pPr>
            <a:lvl4pPr marL="1600200" indent="-228600">
              <a:spcBef>
                <a:spcPct val="20000"/>
              </a:spcBef>
              <a:buFont typeface="Arial" pitchFamily="34" charset="0"/>
              <a:buChar char="–"/>
              <a:defRPr sz="2000">
                <a:solidFill>
                  <a:schemeClr val="tx1"/>
                </a:solidFill>
                <a:latin typeface="Arial" pitchFamily="34" charset="0"/>
                <a:ea typeface="ＭＳ Ｐゴシック" pitchFamily="34" charset="-128"/>
              </a:defRPr>
            </a:lvl4pPr>
            <a:lvl5pPr marL="2057400" indent="-228600">
              <a:spcBef>
                <a:spcPct val="20000"/>
              </a:spcBef>
              <a:buFont typeface="Arial" pitchFamily="34" charset="0"/>
              <a:buChar char="»"/>
              <a:defRPr sz="2000">
                <a:solidFill>
                  <a:schemeClr val="tx1"/>
                </a:solidFill>
                <a:latin typeface="Arial" pitchFamily="34" charset="0"/>
                <a:ea typeface="ＭＳ Ｐゴシック"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9pPr>
          </a:lstStyle>
          <a:p>
            <a:pPr eaLnBrk="1" hangingPunct="1">
              <a:spcBef>
                <a:spcPct val="0"/>
              </a:spcBef>
              <a:buFontTx/>
              <a:buNone/>
            </a:pPr>
            <a:r>
              <a:rPr lang="en-GB" altLang="en-US" sz="1800" b="1">
                <a:latin typeface="Source Sans Pro" charset="0"/>
              </a:rPr>
              <a:t>Apr</a:t>
            </a:r>
          </a:p>
        </p:txBody>
      </p:sp>
      <p:sp>
        <p:nvSpPr>
          <p:cNvPr id="12313" name="Text Box 59"/>
          <p:cNvSpPr txBox="1">
            <a:spLocks noChangeArrowheads="1"/>
          </p:cNvSpPr>
          <p:nvPr/>
        </p:nvSpPr>
        <p:spPr bwMode="auto">
          <a:xfrm>
            <a:off x="4648200" y="1144588"/>
            <a:ext cx="6032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itchFamily="34" charset="0"/>
              <a:buChar char="•"/>
              <a:defRPr sz="3200">
                <a:solidFill>
                  <a:schemeClr val="tx1"/>
                </a:solidFill>
                <a:latin typeface="Arial" pitchFamily="34" charset="0"/>
                <a:ea typeface="ＭＳ Ｐゴシック" pitchFamily="34" charset="-128"/>
              </a:defRPr>
            </a:lvl1pPr>
            <a:lvl2pPr marL="742950" indent="-285750">
              <a:spcBef>
                <a:spcPct val="20000"/>
              </a:spcBef>
              <a:buFont typeface="Arial" pitchFamily="34" charset="0"/>
              <a:buChar char="–"/>
              <a:defRPr sz="2800">
                <a:solidFill>
                  <a:schemeClr val="tx1"/>
                </a:solidFill>
                <a:latin typeface="Arial" pitchFamily="34" charset="0"/>
                <a:ea typeface="ＭＳ Ｐゴシック" pitchFamily="34" charset="-128"/>
              </a:defRPr>
            </a:lvl2pPr>
            <a:lvl3pPr marL="1143000" indent="-228600">
              <a:spcBef>
                <a:spcPct val="20000"/>
              </a:spcBef>
              <a:buFont typeface="Arial" pitchFamily="34" charset="0"/>
              <a:buChar char="•"/>
              <a:defRPr sz="2400">
                <a:solidFill>
                  <a:schemeClr val="tx1"/>
                </a:solidFill>
                <a:latin typeface="Arial" pitchFamily="34" charset="0"/>
                <a:ea typeface="ＭＳ Ｐゴシック" pitchFamily="34" charset="-128"/>
              </a:defRPr>
            </a:lvl3pPr>
            <a:lvl4pPr marL="1600200" indent="-228600">
              <a:spcBef>
                <a:spcPct val="20000"/>
              </a:spcBef>
              <a:buFont typeface="Arial" pitchFamily="34" charset="0"/>
              <a:buChar char="–"/>
              <a:defRPr sz="2000">
                <a:solidFill>
                  <a:schemeClr val="tx1"/>
                </a:solidFill>
                <a:latin typeface="Arial" pitchFamily="34" charset="0"/>
                <a:ea typeface="ＭＳ Ｐゴシック" pitchFamily="34" charset="-128"/>
              </a:defRPr>
            </a:lvl4pPr>
            <a:lvl5pPr marL="2057400" indent="-228600">
              <a:spcBef>
                <a:spcPct val="20000"/>
              </a:spcBef>
              <a:buFont typeface="Arial" pitchFamily="34" charset="0"/>
              <a:buChar char="»"/>
              <a:defRPr sz="2000">
                <a:solidFill>
                  <a:schemeClr val="tx1"/>
                </a:solidFill>
                <a:latin typeface="Arial" pitchFamily="34" charset="0"/>
                <a:ea typeface="ＭＳ Ｐゴシック"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9pPr>
          </a:lstStyle>
          <a:p>
            <a:pPr eaLnBrk="1" hangingPunct="1">
              <a:spcBef>
                <a:spcPct val="0"/>
              </a:spcBef>
              <a:buFontTx/>
              <a:buNone/>
            </a:pPr>
            <a:r>
              <a:rPr lang="en-GB" altLang="en-US" sz="1800" b="1">
                <a:latin typeface="Source Sans Pro" charset="0"/>
              </a:rPr>
              <a:t>May</a:t>
            </a:r>
          </a:p>
        </p:txBody>
      </p:sp>
      <p:sp>
        <p:nvSpPr>
          <p:cNvPr id="12314" name="Text Box 60"/>
          <p:cNvSpPr txBox="1">
            <a:spLocks noChangeArrowheads="1"/>
          </p:cNvSpPr>
          <p:nvPr/>
        </p:nvSpPr>
        <p:spPr bwMode="auto">
          <a:xfrm>
            <a:off x="5497513" y="1144588"/>
            <a:ext cx="6842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itchFamily="34" charset="0"/>
              <a:buChar char="•"/>
              <a:defRPr sz="3200">
                <a:solidFill>
                  <a:schemeClr val="tx1"/>
                </a:solidFill>
                <a:latin typeface="Arial" pitchFamily="34" charset="0"/>
                <a:ea typeface="ＭＳ Ｐゴシック" pitchFamily="34" charset="-128"/>
              </a:defRPr>
            </a:lvl1pPr>
            <a:lvl2pPr marL="742950" indent="-285750">
              <a:spcBef>
                <a:spcPct val="20000"/>
              </a:spcBef>
              <a:buFont typeface="Arial" pitchFamily="34" charset="0"/>
              <a:buChar char="–"/>
              <a:defRPr sz="2800">
                <a:solidFill>
                  <a:schemeClr val="tx1"/>
                </a:solidFill>
                <a:latin typeface="Arial" pitchFamily="34" charset="0"/>
                <a:ea typeface="ＭＳ Ｐゴシック" pitchFamily="34" charset="-128"/>
              </a:defRPr>
            </a:lvl2pPr>
            <a:lvl3pPr marL="1143000" indent="-228600">
              <a:spcBef>
                <a:spcPct val="20000"/>
              </a:spcBef>
              <a:buFont typeface="Arial" pitchFamily="34" charset="0"/>
              <a:buChar char="•"/>
              <a:defRPr sz="2400">
                <a:solidFill>
                  <a:schemeClr val="tx1"/>
                </a:solidFill>
                <a:latin typeface="Arial" pitchFamily="34" charset="0"/>
                <a:ea typeface="ＭＳ Ｐゴシック" pitchFamily="34" charset="-128"/>
              </a:defRPr>
            </a:lvl3pPr>
            <a:lvl4pPr marL="1600200" indent="-228600">
              <a:spcBef>
                <a:spcPct val="20000"/>
              </a:spcBef>
              <a:buFont typeface="Arial" pitchFamily="34" charset="0"/>
              <a:buChar char="–"/>
              <a:defRPr sz="2000">
                <a:solidFill>
                  <a:schemeClr val="tx1"/>
                </a:solidFill>
                <a:latin typeface="Arial" pitchFamily="34" charset="0"/>
                <a:ea typeface="ＭＳ Ｐゴシック" pitchFamily="34" charset="-128"/>
              </a:defRPr>
            </a:lvl4pPr>
            <a:lvl5pPr marL="2057400" indent="-228600">
              <a:spcBef>
                <a:spcPct val="20000"/>
              </a:spcBef>
              <a:buFont typeface="Arial" pitchFamily="34" charset="0"/>
              <a:buChar char="»"/>
              <a:defRPr sz="2000">
                <a:solidFill>
                  <a:schemeClr val="tx1"/>
                </a:solidFill>
                <a:latin typeface="Arial" pitchFamily="34" charset="0"/>
                <a:ea typeface="ＭＳ Ｐゴシック"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9pPr>
          </a:lstStyle>
          <a:p>
            <a:pPr eaLnBrk="1" hangingPunct="1">
              <a:spcBef>
                <a:spcPct val="0"/>
              </a:spcBef>
              <a:buFontTx/>
              <a:buNone/>
            </a:pPr>
            <a:r>
              <a:rPr lang="en-GB" altLang="en-US" sz="1800" b="1">
                <a:latin typeface="Source Sans Pro" charset="0"/>
              </a:rPr>
              <a:t>June</a:t>
            </a:r>
          </a:p>
        </p:txBody>
      </p:sp>
      <p:sp>
        <p:nvSpPr>
          <p:cNvPr id="12315" name="Text Box 61"/>
          <p:cNvSpPr txBox="1">
            <a:spLocks noChangeArrowheads="1"/>
          </p:cNvSpPr>
          <p:nvPr/>
        </p:nvSpPr>
        <p:spPr bwMode="auto">
          <a:xfrm>
            <a:off x="6315075" y="1144588"/>
            <a:ext cx="6207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itchFamily="34" charset="0"/>
              <a:buChar char="•"/>
              <a:defRPr sz="3200">
                <a:solidFill>
                  <a:schemeClr val="tx1"/>
                </a:solidFill>
                <a:latin typeface="Arial" pitchFamily="34" charset="0"/>
                <a:ea typeface="ＭＳ Ｐゴシック" pitchFamily="34" charset="-128"/>
              </a:defRPr>
            </a:lvl1pPr>
            <a:lvl2pPr marL="742950" indent="-285750">
              <a:spcBef>
                <a:spcPct val="20000"/>
              </a:spcBef>
              <a:buFont typeface="Arial" pitchFamily="34" charset="0"/>
              <a:buChar char="–"/>
              <a:defRPr sz="2800">
                <a:solidFill>
                  <a:schemeClr val="tx1"/>
                </a:solidFill>
                <a:latin typeface="Arial" pitchFamily="34" charset="0"/>
                <a:ea typeface="ＭＳ Ｐゴシック" pitchFamily="34" charset="-128"/>
              </a:defRPr>
            </a:lvl2pPr>
            <a:lvl3pPr marL="1143000" indent="-228600">
              <a:spcBef>
                <a:spcPct val="20000"/>
              </a:spcBef>
              <a:buFont typeface="Arial" pitchFamily="34" charset="0"/>
              <a:buChar char="•"/>
              <a:defRPr sz="2400">
                <a:solidFill>
                  <a:schemeClr val="tx1"/>
                </a:solidFill>
                <a:latin typeface="Arial" pitchFamily="34" charset="0"/>
                <a:ea typeface="ＭＳ Ｐゴシック" pitchFamily="34" charset="-128"/>
              </a:defRPr>
            </a:lvl3pPr>
            <a:lvl4pPr marL="1600200" indent="-228600">
              <a:spcBef>
                <a:spcPct val="20000"/>
              </a:spcBef>
              <a:buFont typeface="Arial" pitchFamily="34" charset="0"/>
              <a:buChar char="–"/>
              <a:defRPr sz="2000">
                <a:solidFill>
                  <a:schemeClr val="tx1"/>
                </a:solidFill>
                <a:latin typeface="Arial" pitchFamily="34" charset="0"/>
                <a:ea typeface="ＭＳ Ｐゴシック" pitchFamily="34" charset="-128"/>
              </a:defRPr>
            </a:lvl4pPr>
            <a:lvl5pPr marL="2057400" indent="-228600">
              <a:spcBef>
                <a:spcPct val="20000"/>
              </a:spcBef>
              <a:buFont typeface="Arial" pitchFamily="34" charset="0"/>
              <a:buChar char="»"/>
              <a:defRPr sz="2000">
                <a:solidFill>
                  <a:schemeClr val="tx1"/>
                </a:solidFill>
                <a:latin typeface="Arial" pitchFamily="34" charset="0"/>
                <a:ea typeface="ＭＳ Ｐゴシック"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9pPr>
          </a:lstStyle>
          <a:p>
            <a:pPr eaLnBrk="1" hangingPunct="1">
              <a:spcBef>
                <a:spcPct val="0"/>
              </a:spcBef>
              <a:buFontTx/>
              <a:buNone/>
            </a:pPr>
            <a:r>
              <a:rPr lang="en-GB" altLang="en-US" sz="1800" b="1">
                <a:latin typeface="Source Sans Pro" charset="0"/>
              </a:rPr>
              <a:t>July</a:t>
            </a:r>
          </a:p>
        </p:txBody>
      </p:sp>
      <p:sp>
        <p:nvSpPr>
          <p:cNvPr id="12316" name="Text Box 62"/>
          <p:cNvSpPr txBox="1">
            <a:spLocks noChangeArrowheads="1"/>
          </p:cNvSpPr>
          <p:nvPr/>
        </p:nvSpPr>
        <p:spPr bwMode="auto">
          <a:xfrm>
            <a:off x="7121525" y="1144588"/>
            <a:ext cx="5953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itchFamily="34" charset="0"/>
              <a:buChar char="•"/>
              <a:defRPr sz="3200">
                <a:solidFill>
                  <a:schemeClr val="tx1"/>
                </a:solidFill>
                <a:latin typeface="Arial" pitchFamily="34" charset="0"/>
                <a:ea typeface="ＭＳ Ｐゴシック" pitchFamily="34" charset="-128"/>
              </a:defRPr>
            </a:lvl1pPr>
            <a:lvl2pPr marL="742950" indent="-285750">
              <a:spcBef>
                <a:spcPct val="20000"/>
              </a:spcBef>
              <a:buFont typeface="Arial" pitchFamily="34" charset="0"/>
              <a:buChar char="–"/>
              <a:defRPr sz="2800">
                <a:solidFill>
                  <a:schemeClr val="tx1"/>
                </a:solidFill>
                <a:latin typeface="Arial" pitchFamily="34" charset="0"/>
                <a:ea typeface="ＭＳ Ｐゴシック" pitchFamily="34" charset="-128"/>
              </a:defRPr>
            </a:lvl2pPr>
            <a:lvl3pPr marL="1143000" indent="-228600">
              <a:spcBef>
                <a:spcPct val="20000"/>
              </a:spcBef>
              <a:buFont typeface="Arial" pitchFamily="34" charset="0"/>
              <a:buChar char="•"/>
              <a:defRPr sz="2400">
                <a:solidFill>
                  <a:schemeClr val="tx1"/>
                </a:solidFill>
                <a:latin typeface="Arial" pitchFamily="34" charset="0"/>
                <a:ea typeface="ＭＳ Ｐゴシック" pitchFamily="34" charset="-128"/>
              </a:defRPr>
            </a:lvl3pPr>
            <a:lvl4pPr marL="1600200" indent="-228600">
              <a:spcBef>
                <a:spcPct val="20000"/>
              </a:spcBef>
              <a:buFont typeface="Arial" pitchFamily="34" charset="0"/>
              <a:buChar char="–"/>
              <a:defRPr sz="2000">
                <a:solidFill>
                  <a:schemeClr val="tx1"/>
                </a:solidFill>
                <a:latin typeface="Arial" pitchFamily="34" charset="0"/>
                <a:ea typeface="ＭＳ Ｐゴシック" pitchFamily="34" charset="-128"/>
              </a:defRPr>
            </a:lvl4pPr>
            <a:lvl5pPr marL="2057400" indent="-228600">
              <a:spcBef>
                <a:spcPct val="20000"/>
              </a:spcBef>
              <a:buFont typeface="Arial" pitchFamily="34" charset="0"/>
              <a:buChar char="»"/>
              <a:defRPr sz="2000">
                <a:solidFill>
                  <a:schemeClr val="tx1"/>
                </a:solidFill>
                <a:latin typeface="Arial" pitchFamily="34" charset="0"/>
                <a:ea typeface="ＭＳ Ｐゴシック"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9pPr>
          </a:lstStyle>
          <a:p>
            <a:pPr eaLnBrk="1" hangingPunct="1">
              <a:spcBef>
                <a:spcPct val="0"/>
              </a:spcBef>
              <a:buFontTx/>
              <a:buNone/>
            </a:pPr>
            <a:r>
              <a:rPr lang="en-GB" altLang="en-US" sz="1800" b="1">
                <a:latin typeface="Source Sans Pro" charset="0"/>
              </a:rPr>
              <a:t>Aug</a:t>
            </a:r>
          </a:p>
        </p:txBody>
      </p:sp>
      <p:sp>
        <p:nvSpPr>
          <p:cNvPr id="12317" name="Text Box 63"/>
          <p:cNvSpPr txBox="1">
            <a:spLocks noChangeArrowheads="1"/>
          </p:cNvSpPr>
          <p:nvPr/>
        </p:nvSpPr>
        <p:spPr bwMode="auto">
          <a:xfrm>
            <a:off x="7943850" y="1144588"/>
            <a:ext cx="5699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itchFamily="34" charset="0"/>
              <a:buChar char="•"/>
              <a:defRPr sz="3200">
                <a:solidFill>
                  <a:schemeClr val="tx1"/>
                </a:solidFill>
                <a:latin typeface="Arial" pitchFamily="34" charset="0"/>
                <a:ea typeface="ＭＳ Ｐゴシック" pitchFamily="34" charset="-128"/>
              </a:defRPr>
            </a:lvl1pPr>
            <a:lvl2pPr marL="742950" indent="-285750">
              <a:spcBef>
                <a:spcPct val="20000"/>
              </a:spcBef>
              <a:buFont typeface="Arial" pitchFamily="34" charset="0"/>
              <a:buChar char="–"/>
              <a:defRPr sz="2800">
                <a:solidFill>
                  <a:schemeClr val="tx1"/>
                </a:solidFill>
                <a:latin typeface="Arial" pitchFamily="34" charset="0"/>
                <a:ea typeface="ＭＳ Ｐゴシック" pitchFamily="34" charset="-128"/>
              </a:defRPr>
            </a:lvl2pPr>
            <a:lvl3pPr marL="1143000" indent="-228600">
              <a:spcBef>
                <a:spcPct val="20000"/>
              </a:spcBef>
              <a:buFont typeface="Arial" pitchFamily="34" charset="0"/>
              <a:buChar char="•"/>
              <a:defRPr sz="2400">
                <a:solidFill>
                  <a:schemeClr val="tx1"/>
                </a:solidFill>
                <a:latin typeface="Arial" pitchFamily="34" charset="0"/>
                <a:ea typeface="ＭＳ Ｐゴシック" pitchFamily="34" charset="-128"/>
              </a:defRPr>
            </a:lvl3pPr>
            <a:lvl4pPr marL="1600200" indent="-228600">
              <a:spcBef>
                <a:spcPct val="20000"/>
              </a:spcBef>
              <a:buFont typeface="Arial" pitchFamily="34" charset="0"/>
              <a:buChar char="–"/>
              <a:defRPr sz="2000">
                <a:solidFill>
                  <a:schemeClr val="tx1"/>
                </a:solidFill>
                <a:latin typeface="Arial" pitchFamily="34" charset="0"/>
                <a:ea typeface="ＭＳ Ｐゴシック" pitchFamily="34" charset="-128"/>
              </a:defRPr>
            </a:lvl4pPr>
            <a:lvl5pPr marL="2057400" indent="-228600">
              <a:spcBef>
                <a:spcPct val="20000"/>
              </a:spcBef>
              <a:buFont typeface="Arial" pitchFamily="34" charset="0"/>
              <a:buChar char="»"/>
              <a:defRPr sz="2000">
                <a:solidFill>
                  <a:schemeClr val="tx1"/>
                </a:solidFill>
                <a:latin typeface="Arial" pitchFamily="34" charset="0"/>
                <a:ea typeface="ＭＳ Ｐゴシック"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9pPr>
          </a:lstStyle>
          <a:p>
            <a:pPr eaLnBrk="1" hangingPunct="1">
              <a:spcBef>
                <a:spcPct val="0"/>
              </a:spcBef>
              <a:buFontTx/>
              <a:buNone/>
            </a:pPr>
            <a:r>
              <a:rPr lang="en-GB" altLang="en-US" sz="1800" b="1">
                <a:latin typeface="Source Sans Pro" charset="0"/>
              </a:rPr>
              <a:t>Sep</a:t>
            </a:r>
          </a:p>
        </p:txBody>
      </p:sp>
      <p:sp>
        <p:nvSpPr>
          <p:cNvPr id="12318" name="Text Box 15"/>
          <p:cNvSpPr txBox="1">
            <a:spLocks noChangeArrowheads="1"/>
          </p:cNvSpPr>
          <p:nvPr/>
        </p:nvSpPr>
        <p:spPr bwMode="auto">
          <a:xfrm>
            <a:off x="660400" y="1809750"/>
            <a:ext cx="8858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a:spcBef>
                <a:spcPct val="20000"/>
              </a:spcBef>
              <a:buFont typeface="Arial" pitchFamily="34" charset="0"/>
              <a:buChar char="•"/>
              <a:defRPr sz="3200">
                <a:solidFill>
                  <a:schemeClr val="tx1"/>
                </a:solidFill>
                <a:latin typeface="Arial" pitchFamily="34" charset="0"/>
                <a:ea typeface="ＭＳ Ｐゴシック" pitchFamily="34" charset="-128"/>
              </a:defRPr>
            </a:lvl1pPr>
            <a:lvl2pPr marL="742950" indent="-285750">
              <a:spcBef>
                <a:spcPct val="20000"/>
              </a:spcBef>
              <a:buFont typeface="Arial" pitchFamily="34" charset="0"/>
              <a:buChar char="–"/>
              <a:defRPr sz="2800">
                <a:solidFill>
                  <a:schemeClr val="tx1"/>
                </a:solidFill>
                <a:latin typeface="Arial" pitchFamily="34" charset="0"/>
                <a:ea typeface="ＭＳ Ｐゴシック" pitchFamily="34" charset="-128"/>
              </a:defRPr>
            </a:lvl2pPr>
            <a:lvl3pPr marL="1143000" indent="-228600">
              <a:spcBef>
                <a:spcPct val="20000"/>
              </a:spcBef>
              <a:buFont typeface="Arial" pitchFamily="34" charset="0"/>
              <a:buChar char="•"/>
              <a:defRPr sz="2400">
                <a:solidFill>
                  <a:schemeClr val="tx1"/>
                </a:solidFill>
                <a:latin typeface="Arial" pitchFamily="34" charset="0"/>
                <a:ea typeface="ＭＳ Ｐゴシック" pitchFamily="34" charset="-128"/>
              </a:defRPr>
            </a:lvl3pPr>
            <a:lvl4pPr marL="1600200" indent="-228600">
              <a:spcBef>
                <a:spcPct val="20000"/>
              </a:spcBef>
              <a:buFont typeface="Arial" pitchFamily="34" charset="0"/>
              <a:buChar char="–"/>
              <a:defRPr sz="2000">
                <a:solidFill>
                  <a:schemeClr val="tx1"/>
                </a:solidFill>
                <a:latin typeface="Arial" pitchFamily="34" charset="0"/>
                <a:ea typeface="ＭＳ Ｐゴシック" pitchFamily="34" charset="-128"/>
              </a:defRPr>
            </a:lvl4pPr>
            <a:lvl5pPr marL="2057400" indent="-228600">
              <a:spcBef>
                <a:spcPct val="20000"/>
              </a:spcBef>
              <a:buFont typeface="Arial" pitchFamily="34" charset="0"/>
              <a:buChar char="»"/>
              <a:defRPr sz="2000">
                <a:solidFill>
                  <a:schemeClr val="tx1"/>
                </a:solidFill>
                <a:latin typeface="Arial" pitchFamily="34" charset="0"/>
                <a:ea typeface="ＭＳ Ｐゴシック"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9pPr>
          </a:lstStyle>
          <a:p>
            <a:pPr eaLnBrk="1" hangingPunct="1">
              <a:spcBef>
                <a:spcPct val="0"/>
              </a:spcBef>
              <a:buFontTx/>
              <a:buNone/>
            </a:pPr>
            <a:r>
              <a:rPr lang="en-GB" altLang="en-US" sz="1200" b="1">
                <a:latin typeface="Source Sans Pro" charset="0"/>
              </a:rPr>
              <a:t>Planning the four workshops</a:t>
            </a:r>
          </a:p>
        </p:txBody>
      </p:sp>
      <p:sp>
        <p:nvSpPr>
          <p:cNvPr id="12319" name="Rectangle 50"/>
          <p:cNvSpPr>
            <a:spLocks noChangeArrowheads="1"/>
          </p:cNvSpPr>
          <p:nvPr/>
        </p:nvSpPr>
        <p:spPr bwMode="auto">
          <a:xfrm rot="2737706">
            <a:off x="3856832" y="2947193"/>
            <a:ext cx="292100" cy="246063"/>
          </a:xfrm>
          <a:prstGeom prst="rect">
            <a:avLst/>
          </a:prstGeom>
          <a:solidFill>
            <a:srgbClr val="C13B1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itchFamily="34" charset="0"/>
              <a:buChar char="•"/>
              <a:defRPr sz="3200">
                <a:solidFill>
                  <a:schemeClr val="tx1"/>
                </a:solidFill>
                <a:latin typeface="Arial" pitchFamily="34" charset="0"/>
                <a:ea typeface="ＭＳ Ｐゴシック" pitchFamily="34" charset="-128"/>
              </a:defRPr>
            </a:lvl1pPr>
            <a:lvl2pPr marL="742950" indent="-285750">
              <a:spcBef>
                <a:spcPct val="20000"/>
              </a:spcBef>
              <a:buFont typeface="Arial" pitchFamily="34" charset="0"/>
              <a:buChar char="–"/>
              <a:defRPr sz="2800">
                <a:solidFill>
                  <a:schemeClr val="tx1"/>
                </a:solidFill>
                <a:latin typeface="Arial" pitchFamily="34" charset="0"/>
                <a:ea typeface="ＭＳ Ｐゴシック" pitchFamily="34" charset="-128"/>
              </a:defRPr>
            </a:lvl2pPr>
            <a:lvl3pPr marL="1143000" indent="-228600">
              <a:spcBef>
                <a:spcPct val="20000"/>
              </a:spcBef>
              <a:buFont typeface="Arial" pitchFamily="34" charset="0"/>
              <a:buChar char="•"/>
              <a:defRPr sz="2400">
                <a:solidFill>
                  <a:schemeClr val="tx1"/>
                </a:solidFill>
                <a:latin typeface="Arial" pitchFamily="34" charset="0"/>
                <a:ea typeface="ＭＳ Ｐゴシック" pitchFamily="34" charset="-128"/>
              </a:defRPr>
            </a:lvl3pPr>
            <a:lvl4pPr marL="1600200" indent="-228600">
              <a:spcBef>
                <a:spcPct val="20000"/>
              </a:spcBef>
              <a:buFont typeface="Arial" pitchFamily="34" charset="0"/>
              <a:buChar char="–"/>
              <a:defRPr sz="2000">
                <a:solidFill>
                  <a:schemeClr val="tx1"/>
                </a:solidFill>
                <a:latin typeface="Arial" pitchFamily="34" charset="0"/>
                <a:ea typeface="ＭＳ Ｐゴシック" pitchFamily="34" charset="-128"/>
              </a:defRPr>
            </a:lvl4pPr>
            <a:lvl5pPr marL="2057400" indent="-228600">
              <a:spcBef>
                <a:spcPct val="20000"/>
              </a:spcBef>
              <a:buFont typeface="Arial" pitchFamily="34" charset="0"/>
              <a:buChar char="»"/>
              <a:defRPr sz="2000">
                <a:solidFill>
                  <a:schemeClr val="tx1"/>
                </a:solidFill>
                <a:latin typeface="Arial" pitchFamily="34" charset="0"/>
                <a:ea typeface="ＭＳ Ｐゴシック"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9pPr>
          </a:lstStyle>
          <a:p>
            <a:pPr>
              <a:spcBef>
                <a:spcPct val="0"/>
              </a:spcBef>
              <a:buFontTx/>
              <a:buNone/>
            </a:pPr>
            <a:endParaRPr lang="en-US" altLang="en-US" sz="2400">
              <a:latin typeface="Source Sans Pro" charset="0"/>
            </a:endParaRPr>
          </a:p>
        </p:txBody>
      </p:sp>
      <p:sp>
        <p:nvSpPr>
          <p:cNvPr id="12320" name="Rectangle 52"/>
          <p:cNvSpPr>
            <a:spLocks noChangeArrowheads="1"/>
          </p:cNvSpPr>
          <p:nvPr/>
        </p:nvSpPr>
        <p:spPr bwMode="auto">
          <a:xfrm rot="2737706">
            <a:off x="4631532" y="2985293"/>
            <a:ext cx="292100" cy="246063"/>
          </a:xfrm>
          <a:prstGeom prst="rect">
            <a:avLst/>
          </a:prstGeom>
          <a:solidFill>
            <a:srgbClr val="C13B1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itchFamily="34" charset="0"/>
              <a:buChar char="•"/>
              <a:defRPr sz="3200">
                <a:solidFill>
                  <a:schemeClr val="tx1"/>
                </a:solidFill>
                <a:latin typeface="Arial" pitchFamily="34" charset="0"/>
                <a:ea typeface="ＭＳ Ｐゴシック" pitchFamily="34" charset="-128"/>
              </a:defRPr>
            </a:lvl1pPr>
            <a:lvl2pPr marL="742950" indent="-285750">
              <a:spcBef>
                <a:spcPct val="20000"/>
              </a:spcBef>
              <a:buFont typeface="Arial" pitchFamily="34" charset="0"/>
              <a:buChar char="–"/>
              <a:defRPr sz="2800">
                <a:solidFill>
                  <a:schemeClr val="tx1"/>
                </a:solidFill>
                <a:latin typeface="Arial" pitchFamily="34" charset="0"/>
                <a:ea typeface="ＭＳ Ｐゴシック" pitchFamily="34" charset="-128"/>
              </a:defRPr>
            </a:lvl2pPr>
            <a:lvl3pPr marL="1143000" indent="-228600">
              <a:spcBef>
                <a:spcPct val="20000"/>
              </a:spcBef>
              <a:buFont typeface="Arial" pitchFamily="34" charset="0"/>
              <a:buChar char="•"/>
              <a:defRPr sz="2400">
                <a:solidFill>
                  <a:schemeClr val="tx1"/>
                </a:solidFill>
                <a:latin typeface="Arial" pitchFamily="34" charset="0"/>
                <a:ea typeface="ＭＳ Ｐゴシック" pitchFamily="34" charset="-128"/>
              </a:defRPr>
            </a:lvl3pPr>
            <a:lvl4pPr marL="1600200" indent="-228600">
              <a:spcBef>
                <a:spcPct val="20000"/>
              </a:spcBef>
              <a:buFont typeface="Arial" pitchFamily="34" charset="0"/>
              <a:buChar char="–"/>
              <a:defRPr sz="2000">
                <a:solidFill>
                  <a:schemeClr val="tx1"/>
                </a:solidFill>
                <a:latin typeface="Arial" pitchFamily="34" charset="0"/>
                <a:ea typeface="ＭＳ Ｐゴシック" pitchFamily="34" charset="-128"/>
              </a:defRPr>
            </a:lvl4pPr>
            <a:lvl5pPr marL="2057400" indent="-228600">
              <a:spcBef>
                <a:spcPct val="20000"/>
              </a:spcBef>
              <a:buFont typeface="Arial" pitchFamily="34" charset="0"/>
              <a:buChar char="»"/>
              <a:defRPr sz="2000">
                <a:solidFill>
                  <a:schemeClr val="tx1"/>
                </a:solidFill>
                <a:latin typeface="Arial" pitchFamily="34" charset="0"/>
                <a:ea typeface="ＭＳ Ｐゴシック"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9pPr>
          </a:lstStyle>
          <a:p>
            <a:pPr>
              <a:spcBef>
                <a:spcPct val="0"/>
              </a:spcBef>
              <a:buFontTx/>
              <a:buNone/>
            </a:pPr>
            <a:endParaRPr lang="en-US" altLang="en-US" sz="2400">
              <a:latin typeface="Source Sans Pro" charset="0"/>
            </a:endParaRPr>
          </a:p>
        </p:txBody>
      </p:sp>
      <p:sp>
        <p:nvSpPr>
          <p:cNvPr id="12321" name="Rectangle 74"/>
          <p:cNvSpPr>
            <a:spLocks noChangeArrowheads="1"/>
          </p:cNvSpPr>
          <p:nvPr/>
        </p:nvSpPr>
        <p:spPr bwMode="auto">
          <a:xfrm rot="2737706">
            <a:off x="5744369" y="4534694"/>
            <a:ext cx="292100" cy="246062"/>
          </a:xfrm>
          <a:prstGeom prst="rect">
            <a:avLst/>
          </a:prstGeom>
          <a:solidFill>
            <a:srgbClr val="C13B1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itchFamily="34" charset="0"/>
              <a:buChar char="•"/>
              <a:defRPr sz="3200">
                <a:solidFill>
                  <a:schemeClr val="tx1"/>
                </a:solidFill>
                <a:latin typeface="Arial" pitchFamily="34" charset="0"/>
                <a:ea typeface="ＭＳ Ｐゴシック" pitchFamily="34" charset="-128"/>
              </a:defRPr>
            </a:lvl1pPr>
            <a:lvl2pPr marL="742950" indent="-285750">
              <a:spcBef>
                <a:spcPct val="20000"/>
              </a:spcBef>
              <a:buFont typeface="Arial" pitchFamily="34" charset="0"/>
              <a:buChar char="–"/>
              <a:defRPr sz="2800">
                <a:solidFill>
                  <a:schemeClr val="tx1"/>
                </a:solidFill>
                <a:latin typeface="Arial" pitchFamily="34" charset="0"/>
                <a:ea typeface="ＭＳ Ｐゴシック" pitchFamily="34" charset="-128"/>
              </a:defRPr>
            </a:lvl2pPr>
            <a:lvl3pPr marL="1143000" indent="-228600">
              <a:spcBef>
                <a:spcPct val="20000"/>
              </a:spcBef>
              <a:buFont typeface="Arial" pitchFamily="34" charset="0"/>
              <a:buChar char="•"/>
              <a:defRPr sz="2400">
                <a:solidFill>
                  <a:schemeClr val="tx1"/>
                </a:solidFill>
                <a:latin typeface="Arial" pitchFamily="34" charset="0"/>
                <a:ea typeface="ＭＳ Ｐゴシック" pitchFamily="34" charset="-128"/>
              </a:defRPr>
            </a:lvl3pPr>
            <a:lvl4pPr marL="1600200" indent="-228600">
              <a:spcBef>
                <a:spcPct val="20000"/>
              </a:spcBef>
              <a:buFont typeface="Arial" pitchFamily="34" charset="0"/>
              <a:buChar char="–"/>
              <a:defRPr sz="2000">
                <a:solidFill>
                  <a:schemeClr val="tx1"/>
                </a:solidFill>
                <a:latin typeface="Arial" pitchFamily="34" charset="0"/>
                <a:ea typeface="ＭＳ Ｐゴシック" pitchFamily="34" charset="-128"/>
              </a:defRPr>
            </a:lvl4pPr>
            <a:lvl5pPr marL="2057400" indent="-228600">
              <a:spcBef>
                <a:spcPct val="20000"/>
              </a:spcBef>
              <a:buFont typeface="Arial" pitchFamily="34" charset="0"/>
              <a:buChar char="»"/>
              <a:defRPr sz="2000">
                <a:solidFill>
                  <a:schemeClr val="tx1"/>
                </a:solidFill>
                <a:latin typeface="Arial" pitchFamily="34" charset="0"/>
                <a:ea typeface="ＭＳ Ｐゴシック"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9pPr>
          </a:lstStyle>
          <a:p>
            <a:pPr>
              <a:spcBef>
                <a:spcPct val="0"/>
              </a:spcBef>
              <a:buFontTx/>
              <a:buNone/>
            </a:pPr>
            <a:endParaRPr lang="en-US" altLang="en-US" sz="2400">
              <a:latin typeface="Source Sans Pro" charset="0"/>
            </a:endParaRPr>
          </a:p>
        </p:txBody>
      </p:sp>
      <p:sp>
        <p:nvSpPr>
          <p:cNvPr id="12322" name="Rectangle 78"/>
          <p:cNvSpPr>
            <a:spLocks noChangeArrowheads="1"/>
          </p:cNvSpPr>
          <p:nvPr/>
        </p:nvSpPr>
        <p:spPr bwMode="auto">
          <a:xfrm rot="2737706">
            <a:off x="7831932" y="4699793"/>
            <a:ext cx="292100" cy="246063"/>
          </a:xfrm>
          <a:prstGeom prst="rect">
            <a:avLst/>
          </a:prstGeom>
          <a:solidFill>
            <a:srgbClr val="C13B1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itchFamily="34" charset="0"/>
              <a:buChar char="•"/>
              <a:defRPr sz="3200">
                <a:solidFill>
                  <a:schemeClr val="tx1"/>
                </a:solidFill>
                <a:latin typeface="Arial" pitchFamily="34" charset="0"/>
                <a:ea typeface="ＭＳ Ｐゴシック" pitchFamily="34" charset="-128"/>
              </a:defRPr>
            </a:lvl1pPr>
            <a:lvl2pPr marL="742950" indent="-285750">
              <a:spcBef>
                <a:spcPct val="20000"/>
              </a:spcBef>
              <a:buFont typeface="Arial" pitchFamily="34" charset="0"/>
              <a:buChar char="–"/>
              <a:defRPr sz="2800">
                <a:solidFill>
                  <a:schemeClr val="tx1"/>
                </a:solidFill>
                <a:latin typeface="Arial" pitchFamily="34" charset="0"/>
                <a:ea typeface="ＭＳ Ｐゴシック" pitchFamily="34" charset="-128"/>
              </a:defRPr>
            </a:lvl2pPr>
            <a:lvl3pPr marL="1143000" indent="-228600">
              <a:spcBef>
                <a:spcPct val="20000"/>
              </a:spcBef>
              <a:buFont typeface="Arial" pitchFamily="34" charset="0"/>
              <a:buChar char="•"/>
              <a:defRPr sz="2400">
                <a:solidFill>
                  <a:schemeClr val="tx1"/>
                </a:solidFill>
                <a:latin typeface="Arial" pitchFamily="34" charset="0"/>
                <a:ea typeface="ＭＳ Ｐゴシック" pitchFamily="34" charset="-128"/>
              </a:defRPr>
            </a:lvl3pPr>
            <a:lvl4pPr marL="1600200" indent="-228600">
              <a:spcBef>
                <a:spcPct val="20000"/>
              </a:spcBef>
              <a:buFont typeface="Arial" pitchFamily="34" charset="0"/>
              <a:buChar char="–"/>
              <a:defRPr sz="2000">
                <a:solidFill>
                  <a:schemeClr val="tx1"/>
                </a:solidFill>
                <a:latin typeface="Arial" pitchFamily="34" charset="0"/>
                <a:ea typeface="ＭＳ Ｐゴシック" pitchFamily="34" charset="-128"/>
              </a:defRPr>
            </a:lvl4pPr>
            <a:lvl5pPr marL="2057400" indent="-228600">
              <a:spcBef>
                <a:spcPct val="20000"/>
              </a:spcBef>
              <a:buFont typeface="Arial" pitchFamily="34" charset="0"/>
              <a:buChar char="»"/>
              <a:defRPr sz="2000">
                <a:solidFill>
                  <a:schemeClr val="tx1"/>
                </a:solidFill>
                <a:latin typeface="Arial" pitchFamily="34" charset="0"/>
                <a:ea typeface="ＭＳ Ｐゴシック"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9pPr>
          </a:lstStyle>
          <a:p>
            <a:pPr>
              <a:spcBef>
                <a:spcPct val="0"/>
              </a:spcBef>
              <a:buFontTx/>
              <a:buNone/>
            </a:pPr>
            <a:endParaRPr lang="en-US" altLang="en-US" sz="2400">
              <a:latin typeface="Source Sans Pro" charset="0"/>
            </a:endParaRPr>
          </a:p>
        </p:txBody>
      </p:sp>
      <p:sp>
        <p:nvSpPr>
          <p:cNvPr id="12323" name="Rectangle 95"/>
          <p:cNvSpPr>
            <a:spLocks noChangeArrowheads="1"/>
          </p:cNvSpPr>
          <p:nvPr/>
        </p:nvSpPr>
        <p:spPr bwMode="auto">
          <a:xfrm rot="2737706">
            <a:off x="5844382" y="2972593"/>
            <a:ext cx="292100" cy="246063"/>
          </a:xfrm>
          <a:prstGeom prst="rect">
            <a:avLst/>
          </a:prstGeom>
          <a:solidFill>
            <a:srgbClr val="C13B1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itchFamily="34" charset="0"/>
              <a:buChar char="•"/>
              <a:defRPr sz="3200">
                <a:solidFill>
                  <a:schemeClr val="tx1"/>
                </a:solidFill>
                <a:latin typeface="Arial" pitchFamily="34" charset="0"/>
                <a:ea typeface="ＭＳ Ｐゴシック" pitchFamily="34" charset="-128"/>
              </a:defRPr>
            </a:lvl1pPr>
            <a:lvl2pPr marL="742950" indent="-285750">
              <a:spcBef>
                <a:spcPct val="20000"/>
              </a:spcBef>
              <a:buFont typeface="Arial" pitchFamily="34" charset="0"/>
              <a:buChar char="–"/>
              <a:defRPr sz="2800">
                <a:solidFill>
                  <a:schemeClr val="tx1"/>
                </a:solidFill>
                <a:latin typeface="Arial" pitchFamily="34" charset="0"/>
                <a:ea typeface="ＭＳ Ｐゴシック" pitchFamily="34" charset="-128"/>
              </a:defRPr>
            </a:lvl2pPr>
            <a:lvl3pPr marL="1143000" indent="-228600">
              <a:spcBef>
                <a:spcPct val="20000"/>
              </a:spcBef>
              <a:buFont typeface="Arial" pitchFamily="34" charset="0"/>
              <a:buChar char="•"/>
              <a:defRPr sz="2400">
                <a:solidFill>
                  <a:schemeClr val="tx1"/>
                </a:solidFill>
                <a:latin typeface="Arial" pitchFamily="34" charset="0"/>
                <a:ea typeface="ＭＳ Ｐゴシック" pitchFamily="34" charset="-128"/>
              </a:defRPr>
            </a:lvl3pPr>
            <a:lvl4pPr marL="1600200" indent="-228600">
              <a:spcBef>
                <a:spcPct val="20000"/>
              </a:spcBef>
              <a:buFont typeface="Arial" pitchFamily="34" charset="0"/>
              <a:buChar char="–"/>
              <a:defRPr sz="2000">
                <a:solidFill>
                  <a:schemeClr val="tx1"/>
                </a:solidFill>
                <a:latin typeface="Arial" pitchFamily="34" charset="0"/>
                <a:ea typeface="ＭＳ Ｐゴシック" pitchFamily="34" charset="-128"/>
              </a:defRPr>
            </a:lvl4pPr>
            <a:lvl5pPr marL="2057400" indent="-228600">
              <a:spcBef>
                <a:spcPct val="20000"/>
              </a:spcBef>
              <a:buFont typeface="Arial" pitchFamily="34" charset="0"/>
              <a:buChar char="»"/>
              <a:defRPr sz="2000">
                <a:solidFill>
                  <a:schemeClr val="tx1"/>
                </a:solidFill>
                <a:latin typeface="Arial" pitchFamily="34" charset="0"/>
                <a:ea typeface="ＭＳ Ｐゴシック"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9pPr>
          </a:lstStyle>
          <a:p>
            <a:pPr>
              <a:spcBef>
                <a:spcPct val="0"/>
              </a:spcBef>
              <a:buFontTx/>
              <a:buNone/>
            </a:pPr>
            <a:endParaRPr lang="en-US" altLang="en-US" sz="2400">
              <a:latin typeface="Source Sans Pro" charset="0"/>
            </a:endParaRPr>
          </a:p>
        </p:txBody>
      </p:sp>
      <p:sp>
        <p:nvSpPr>
          <p:cNvPr id="12324" name="Rectangle 96"/>
          <p:cNvSpPr>
            <a:spLocks noChangeArrowheads="1"/>
          </p:cNvSpPr>
          <p:nvPr/>
        </p:nvSpPr>
        <p:spPr bwMode="auto">
          <a:xfrm rot="2737706">
            <a:off x="6377782" y="2997993"/>
            <a:ext cx="292100" cy="246063"/>
          </a:xfrm>
          <a:prstGeom prst="rect">
            <a:avLst/>
          </a:prstGeom>
          <a:solidFill>
            <a:srgbClr val="C13B1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itchFamily="34" charset="0"/>
              <a:buChar char="•"/>
              <a:defRPr sz="3200">
                <a:solidFill>
                  <a:schemeClr val="tx1"/>
                </a:solidFill>
                <a:latin typeface="Arial" pitchFamily="34" charset="0"/>
                <a:ea typeface="ＭＳ Ｐゴシック" pitchFamily="34" charset="-128"/>
              </a:defRPr>
            </a:lvl1pPr>
            <a:lvl2pPr marL="742950" indent="-285750">
              <a:spcBef>
                <a:spcPct val="20000"/>
              </a:spcBef>
              <a:buFont typeface="Arial" pitchFamily="34" charset="0"/>
              <a:buChar char="–"/>
              <a:defRPr sz="2800">
                <a:solidFill>
                  <a:schemeClr val="tx1"/>
                </a:solidFill>
                <a:latin typeface="Arial" pitchFamily="34" charset="0"/>
                <a:ea typeface="ＭＳ Ｐゴシック" pitchFamily="34" charset="-128"/>
              </a:defRPr>
            </a:lvl2pPr>
            <a:lvl3pPr marL="1143000" indent="-228600">
              <a:spcBef>
                <a:spcPct val="20000"/>
              </a:spcBef>
              <a:buFont typeface="Arial" pitchFamily="34" charset="0"/>
              <a:buChar char="•"/>
              <a:defRPr sz="2400">
                <a:solidFill>
                  <a:schemeClr val="tx1"/>
                </a:solidFill>
                <a:latin typeface="Arial" pitchFamily="34" charset="0"/>
                <a:ea typeface="ＭＳ Ｐゴシック" pitchFamily="34" charset="-128"/>
              </a:defRPr>
            </a:lvl3pPr>
            <a:lvl4pPr marL="1600200" indent="-228600">
              <a:spcBef>
                <a:spcPct val="20000"/>
              </a:spcBef>
              <a:buFont typeface="Arial" pitchFamily="34" charset="0"/>
              <a:buChar char="–"/>
              <a:defRPr sz="2000">
                <a:solidFill>
                  <a:schemeClr val="tx1"/>
                </a:solidFill>
                <a:latin typeface="Arial" pitchFamily="34" charset="0"/>
                <a:ea typeface="ＭＳ Ｐゴシック" pitchFamily="34" charset="-128"/>
              </a:defRPr>
            </a:lvl4pPr>
            <a:lvl5pPr marL="2057400" indent="-228600">
              <a:spcBef>
                <a:spcPct val="20000"/>
              </a:spcBef>
              <a:buFont typeface="Arial" pitchFamily="34" charset="0"/>
              <a:buChar char="»"/>
              <a:defRPr sz="2000">
                <a:solidFill>
                  <a:schemeClr val="tx1"/>
                </a:solidFill>
                <a:latin typeface="Arial" pitchFamily="34" charset="0"/>
                <a:ea typeface="ＭＳ Ｐゴシック"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9pPr>
          </a:lstStyle>
          <a:p>
            <a:pPr>
              <a:spcBef>
                <a:spcPct val="0"/>
              </a:spcBef>
              <a:buFontTx/>
              <a:buNone/>
            </a:pPr>
            <a:endParaRPr lang="en-US" altLang="en-US" sz="2400">
              <a:latin typeface="Source Sans Pro" charset="0"/>
            </a:endParaRPr>
          </a:p>
        </p:txBody>
      </p:sp>
    </p:spTree>
    <p:extLst>
      <p:ext uri="{BB962C8B-B14F-4D97-AF65-F5344CB8AC3E}">
        <p14:creationId xmlns:p14="http://schemas.microsoft.com/office/powerpoint/2010/main" val="24463779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reeform 35"/>
          <p:cNvSpPr>
            <a:spLocks/>
          </p:cNvSpPr>
          <p:nvPr/>
        </p:nvSpPr>
        <p:spPr bwMode="auto">
          <a:xfrm>
            <a:off x="255588" y="481013"/>
            <a:ext cx="8551862" cy="5554662"/>
          </a:xfrm>
          <a:custGeom>
            <a:avLst/>
            <a:gdLst>
              <a:gd name="T0" fmla="*/ 0 w 5300"/>
              <a:gd name="T1" fmla="*/ 2147483647 h 2454"/>
              <a:gd name="T2" fmla="*/ 2147483647 w 5300"/>
              <a:gd name="T3" fmla="*/ 2147483647 h 2454"/>
              <a:gd name="T4" fmla="*/ 2147483647 w 5300"/>
              <a:gd name="T5" fmla="*/ 2147483647 h 2454"/>
              <a:gd name="T6" fmla="*/ 2147483647 w 5300"/>
              <a:gd name="T7" fmla="*/ 2147483647 h 2454"/>
              <a:gd name="T8" fmla="*/ 2147483647 w 5300"/>
              <a:gd name="T9" fmla="*/ 2147483647 h 2454"/>
              <a:gd name="T10" fmla="*/ 0 w 5300"/>
              <a:gd name="T11" fmla="*/ 2147483647 h 2454"/>
              <a:gd name="T12" fmla="*/ 0 60000 65536"/>
              <a:gd name="T13" fmla="*/ 0 60000 65536"/>
              <a:gd name="T14" fmla="*/ 0 60000 65536"/>
              <a:gd name="T15" fmla="*/ 0 60000 65536"/>
              <a:gd name="T16" fmla="*/ 0 60000 65536"/>
              <a:gd name="T17" fmla="*/ 0 60000 65536"/>
              <a:gd name="T18" fmla="*/ 0 w 5300"/>
              <a:gd name="T19" fmla="*/ 0 h 2454"/>
              <a:gd name="T20" fmla="*/ 5300 w 5300"/>
              <a:gd name="T21" fmla="*/ 2454 h 2454"/>
            </a:gdLst>
            <a:ahLst/>
            <a:cxnLst>
              <a:cxn ang="T12">
                <a:pos x="T0" y="T1"/>
              </a:cxn>
              <a:cxn ang="T13">
                <a:pos x="T2" y="T3"/>
              </a:cxn>
              <a:cxn ang="T14">
                <a:pos x="T4" y="T5"/>
              </a:cxn>
              <a:cxn ang="T15">
                <a:pos x="T6" y="T7"/>
              </a:cxn>
              <a:cxn ang="T16">
                <a:pos x="T8" y="T9"/>
              </a:cxn>
              <a:cxn ang="T17">
                <a:pos x="T10" y="T11"/>
              </a:cxn>
            </a:cxnLst>
            <a:rect l="T18" t="T19" r="T20" b="T21"/>
            <a:pathLst>
              <a:path w="5300" h="2454">
                <a:moveTo>
                  <a:pt x="0" y="129"/>
                </a:moveTo>
                <a:cubicBezTo>
                  <a:pt x="1732" y="0"/>
                  <a:pt x="3509" y="109"/>
                  <a:pt x="5256" y="109"/>
                </a:cubicBezTo>
                <a:cubicBezTo>
                  <a:pt x="5278" y="675"/>
                  <a:pt x="5258" y="467"/>
                  <a:pt x="5287" y="736"/>
                </a:cubicBezTo>
                <a:cubicBezTo>
                  <a:pt x="5300" y="1919"/>
                  <a:pt x="5297" y="1347"/>
                  <a:pt x="5297" y="2454"/>
                </a:cubicBezTo>
                <a:cubicBezTo>
                  <a:pt x="3545" y="2454"/>
                  <a:pt x="1793" y="2454"/>
                  <a:pt x="41" y="2454"/>
                </a:cubicBezTo>
                <a:cubicBezTo>
                  <a:pt x="31" y="1669"/>
                  <a:pt x="0" y="920"/>
                  <a:pt x="0" y="129"/>
                </a:cubicBezTo>
                <a:close/>
              </a:path>
            </a:pathLst>
          </a:custGeom>
          <a:solidFill>
            <a:srgbClr val="CC9900">
              <a:alpha val="58823"/>
            </a:srgbClr>
          </a:solidFill>
          <a:ln w="9525">
            <a:solidFill>
              <a:schemeClr val="tx1"/>
            </a:solidFill>
            <a:round/>
            <a:headEnd/>
            <a:tailEnd/>
          </a:ln>
        </p:spPr>
        <p:txBody>
          <a:bodyPr/>
          <a:lstStyle/>
          <a:p>
            <a:endParaRPr lang="en-GB"/>
          </a:p>
        </p:txBody>
      </p:sp>
      <p:sp>
        <p:nvSpPr>
          <p:cNvPr id="14339" name="Freeform 36"/>
          <p:cNvSpPr>
            <a:spLocks/>
          </p:cNvSpPr>
          <p:nvPr/>
        </p:nvSpPr>
        <p:spPr bwMode="auto">
          <a:xfrm>
            <a:off x="514350" y="5357813"/>
            <a:ext cx="8115300" cy="42862"/>
          </a:xfrm>
          <a:custGeom>
            <a:avLst/>
            <a:gdLst>
              <a:gd name="T0" fmla="*/ 0 w 5112"/>
              <a:gd name="T1" fmla="*/ 2147483647 h 27"/>
              <a:gd name="T2" fmla="*/ 2147483647 w 5112"/>
              <a:gd name="T3" fmla="*/ 0 h 27"/>
              <a:gd name="T4" fmla="*/ 2147483647 w 5112"/>
              <a:gd name="T5" fmla="*/ 2147483647 h 27"/>
              <a:gd name="T6" fmla="*/ 0 60000 65536"/>
              <a:gd name="T7" fmla="*/ 0 60000 65536"/>
              <a:gd name="T8" fmla="*/ 0 60000 65536"/>
              <a:gd name="T9" fmla="*/ 0 w 5112"/>
              <a:gd name="T10" fmla="*/ 0 h 27"/>
              <a:gd name="T11" fmla="*/ 5112 w 5112"/>
              <a:gd name="T12" fmla="*/ 27 h 27"/>
            </a:gdLst>
            <a:ahLst/>
            <a:cxnLst>
              <a:cxn ang="T6">
                <a:pos x="T0" y="T1"/>
              </a:cxn>
              <a:cxn ang="T7">
                <a:pos x="T2" y="T3"/>
              </a:cxn>
              <a:cxn ang="T8">
                <a:pos x="T4" y="T5"/>
              </a:cxn>
            </a:cxnLst>
            <a:rect l="T9" t="T10" r="T11" b="T12"/>
            <a:pathLst>
              <a:path w="5112" h="27">
                <a:moveTo>
                  <a:pt x="0" y="27"/>
                </a:moveTo>
                <a:cubicBezTo>
                  <a:pt x="57" y="18"/>
                  <a:pt x="114" y="9"/>
                  <a:pt x="171" y="0"/>
                </a:cubicBezTo>
                <a:cubicBezTo>
                  <a:pt x="1826" y="4"/>
                  <a:pt x="3463" y="18"/>
                  <a:pt x="5112" y="18"/>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40" name="Freeform 37"/>
          <p:cNvSpPr>
            <a:spLocks/>
          </p:cNvSpPr>
          <p:nvPr/>
        </p:nvSpPr>
        <p:spPr bwMode="auto">
          <a:xfrm>
            <a:off x="514350" y="1446213"/>
            <a:ext cx="8015288" cy="111125"/>
          </a:xfrm>
          <a:custGeom>
            <a:avLst/>
            <a:gdLst>
              <a:gd name="T0" fmla="*/ 0 w 5049"/>
              <a:gd name="T1" fmla="*/ 2147483647 h 70"/>
              <a:gd name="T2" fmla="*/ 2147483647 w 5049"/>
              <a:gd name="T3" fmla="*/ 2147483647 h 70"/>
              <a:gd name="T4" fmla="*/ 0 60000 65536"/>
              <a:gd name="T5" fmla="*/ 0 60000 65536"/>
              <a:gd name="T6" fmla="*/ 0 w 5049"/>
              <a:gd name="T7" fmla="*/ 0 h 70"/>
              <a:gd name="T8" fmla="*/ 5049 w 5049"/>
              <a:gd name="T9" fmla="*/ 70 h 70"/>
            </a:gdLst>
            <a:ahLst/>
            <a:cxnLst>
              <a:cxn ang="T4">
                <a:pos x="T0" y="T1"/>
              </a:cxn>
              <a:cxn ang="T5">
                <a:pos x="T2" y="T3"/>
              </a:cxn>
            </a:cxnLst>
            <a:rect l="T6" t="T7" r="T8" b="T9"/>
            <a:pathLst>
              <a:path w="5049" h="70">
                <a:moveTo>
                  <a:pt x="0" y="70"/>
                </a:moveTo>
                <a:cubicBezTo>
                  <a:pt x="1681" y="0"/>
                  <a:pt x="3366" y="43"/>
                  <a:pt x="5049" y="43"/>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41" name="Freeform 38"/>
          <p:cNvSpPr>
            <a:spLocks/>
          </p:cNvSpPr>
          <p:nvPr/>
        </p:nvSpPr>
        <p:spPr bwMode="auto">
          <a:xfrm>
            <a:off x="514350" y="2795588"/>
            <a:ext cx="8029575" cy="42862"/>
          </a:xfrm>
          <a:custGeom>
            <a:avLst/>
            <a:gdLst>
              <a:gd name="T0" fmla="*/ 0 w 5058"/>
              <a:gd name="T1" fmla="*/ 0 h 27"/>
              <a:gd name="T2" fmla="*/ 2147483647 w 5058"/>
              <a:gd name="T3" fmla="*/ 2147483647 h 27"/>
              <a:gd name="T4" fmla="*/ 0 60000 65536"/>
              <a:gd name="T5" fmla="*/ 0 60000 65536"/>
              <a:gd name="T6" fmla="*/ 0 w 5058"/>
              <a:gd name="T7" fmla="*/ 0 h 27"/>
              <a:gd name="T8" fmla="*/ 5058 w 5058"/>
              <a:gd name="T9" fmla="*/ 27 h 27"/>
            </a:gdLst>
            <a:ahLst/>
            <a:cxnLst>
              <a:cxn ang="T4">
                <a:pos x="T0" y="T1"/>
              </a:cxn>
              <a:cxn ang="T5">
                <a:pos x="T2" y="T3"/>
              </a:cxn>
            </a:cxnLst>
            <a:rect l="T6" t="T7" r="T8" b="T9"/>
            <a:pathLst>
              <a:path w="5058" h="27">
                <a:moveTo>
                  <a:pt x="0" y="0"/>
                </a:moveTo>
                <a:cubicBezTo>
                  <a:pt x="1686" y="11"/>
                  <a:pt x="3372" y="27"/>
                  <a:pt x="5058" y="27"/>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42" name="Freeform 39"/>
          <p:cNvSpPr>
            <a:spLocks/>
          </p:cNvSpPr>
          <p:nvPr/>
        </p:nvSpPr>
        <p:spPr bwMode="auto">
          <a:xfrm>
            <a:off x="514350" y="4076700"/>
            <a:ext cx="8029575" cy="42863"/>
          </a:xfrm>
          <a:custGeom>
            <a:avLst/>
            <a:gdLst>
              <a:gd name="T0" fmla="*/ 0 w 5058"/>
              <a:gd name="T1" fmla="*/ 0 h 27"/>
              <a:gd name="T2" fmla="*/ 2147483647 w 5058"/>
              <a:gd name="T3" fmla="*/ 2147483647 h 27"/>
              <a:gd name="T4" fmla="*/ 0 60000 65536"/>
              <a:gd name="T5" fmla="*/ 0 60000 65536"/>
              <a:gd name="T6" fmla="*/ 0 w 5058"/>
              <a:gd name="T7" fmla="*/ 0 h 27"/>
              <a:gd name="T8" fmla="*/ 5058 w 5058"/>
              <a:gd name="T9" fmla="*/ 27 h 27"/>
            </a:gdLst>
            <a:ahLst/>
            <a:cxnLst>
              <a:cxn ang="T4">
                <a:pos x="T0" y="T1"/>
              </a:cxn>
              <a:cxn ang="T5">
                <a:pos x="T2" y="T3"/>
              </a:cxn>
            </a:cxnLst>
            <a:rect l="T6" t="T7" r="T8" b="T9"/>
            <a:pathLst>
              <a:path w="5058" h="27">
                <a:moveTo>
                  <a:pt x="0" y="0"/>
                </a:moveTo>
                <a:cubicBezTo>
                  <a:pt x="1687" y="6"/>
                  <a:pt x="3371" y="27"/>
                  <a:pt x="5058" y="27"/>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43" name="Freeform 40"/>
          <p:cNvSpPr>
            <a:spLocks/>
          </p:cNvSpPr>
          <p:nvPr/>
        </p:nvSpPr>
        <p:spPr bwMode="auto">
          <a:xfrm>
            <a:off x="514350" y="1087438"/>
            <a:ext cx="8029575" cy="42862"/>
          </a:xfrm>
          <a:custGeom>
            <a:avLst/>
            <a:gdLst>
              <a:gd name="T0" fmla="*/ 0 w 5058"/>
              <a:gd name="T1" fmla="*/ 0 h 27"/>
              <a:gd name="T2" fmla="*/ 2147483647 w 5058"/>
              <a:gd name="T3" fmla="*/ 2147483647 h 27"/>
              <a:gd name="T4" fmla="*/ 0 60000 65536"/>
              <a:gd name="T5" fmla="*/ 0 60000 65536"/>
              <a:gd name="T6" fmla="*/ 0 w 5058"/>
              <a:gd name="T7" fmla="*/ 0 h 27"/>
              <a:gd name="T8" fmla="*/ 5058 w 5058"/>
              <a:gd name="T9" fmla="*/ 27 h 27"/>
            </a:gdLst>
            <a:ahLst/>
            <a:cxnLst>
              <a:cxn ang="T4">
                <a:pos x="T0" y="T1"/>
              </a:cxn>
              <a:cxn ang="T5">
                <a:pos x="T2" y="T3"/>
              </a:cxn>
            </a:cxnLst>
            <a:rect l="T6" t="T7" r="T8" b="T9"/>
            <a:pathLst>
              <a:path w="5058" h="27">
                <a:moveTo>
                  <a:pt x="0" y="0"/>
                </a:moveTo>
                <a:cubicBezTo>
                  <a:pt x="1687" y="6"/>
                  <a:pt x="3371" y="27"/>
                  <a:pt x="5058" y="27"/>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44" name="Freeform 41"/>
          <p:cNvSpPr>
            <a:spLocks/>
          </p:cNvSpPr>
          <p:nvPr/>
        </p:nvSpPr>
        <p:spPr bwMode="auto">
          <a:xfrm flipH="1">
            <a:off x="454025" y="1101725"/>
            <a:ext cx="60325" cy="4284663"/>
          </a:xfrm>
          <a:custGeom>
            <a:avLst/>
            <a:gdLst>
              <a:gd name="T0" fmla="*/ 0 w 1"/>
              <a:gd name="T1" fmla="*/ 2147483647 h 2421"/>
              <a:gd name="T2" fmla="*/ 0 w 1"/>
              <a:gd name="T3" fmla="*/ 0 h 2421"/>
              <a:gd name="T4" fmla="*/ 0 60000 65536"/>
              <a:gd name="T5" fmla="*/ 0 60000 65536"/>
              <a:gd name="T6" fmla="*/ 0 w 1"/>
              <a:gd name="T7" fmla="*/ 0 h 2421"/>
              <a:gd name="T8" fmla="*/ 1 w 1"/>
              <a:gd name="T9" fmla="*/ 2421 h 2421"/>
            </a:gdLst>
            <a:ahLst/>
            <a:cxnLst>
              <a:cxn ang="T4">
                <a:pos x="T0" y="T1"/>
              </a:cxn>
              <a:cxn ang="T5">
                <a:pos x="T2" y="T3"/>
              </a:cxn>
            </a:cxnLst>
            <a:rect l="T6" t="T7" r="T8" b="T9"/>
            <a:pathLst>
              <a:path w="1" h="2421">
                <a:moveTo>
                  <a:pt x="0" y="2421"/>
                </a:moveTo>
                <a:cubicBezTo>
                  <a:pt x="0" y="1614"/>
                  <a:pt x="0" y="807"/>
                  <a:pt x="0"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45" name="Freeform 42"/>
          <p:cNvSpPr>
            <a:spLocks/>
          </p:cNvSpPr>
          <p:nvPr/>
        </p:nvSpPr>
        <p:spPr bwMode="auto">
          <a:xfrm>
            <a:off x="8543925" y="1114425"/>
            <a:ext cx="57150" cy="4286250"/>
          </a:xfrm>
          <a:custGeom>
            <a:avLst/>
            <a:gdLst>
              <a:gd name="T0" fmla="*/ 2147483647 w 54"/>
              <a:gd name="T1" fmla="*/ 2147483647 h 2484"/>
              <a:gd name="T2" fmla="*/ 2147483647 w 54"/>
              <a:gd name="T3" fmla="*/ 2147483647 h 2484"/>
              <a:gd name="T4" fmla="*/ 0 w 54"/>
              <a:gd name="T5" fmla="*/ 0 h 2484"/>
              <a:gd name="T6" fmla="*/ 0 60000 65536"/>
              <a:gd name="T7" fmla="*/ 0 60000 65536"/>
              <a:gd name="T8" fmla="*/ 0 60000 65536"/>
              <a:gd name="T9" fmla="*/ 0 w 54"/>
              <a:gd name="T10" fmla="*/ 0 h 2484"/>
              <a:gd name="T11" fmla="*/ 54 w 54"/>
              <a:gd name="T12" fmla="*/ 2484 h 2484"/>
            </a:gdLst>
            <a:ahLst/>
            <a:cxnLst>
              <a:cxn ang="T6">
                <a:pos x="T0" y="T1"/>
              </a:cxn>
              <a:cxn ang="T7">
                <a:pos x="T2" y="T3"/>
              </a:cxn>
              <a:cxn ang="T8">
                <a:pos x="T4" y="T5"/>
              </a:cxn>
            </a:cxnLst>
            <a:rect l="T9" t="T10" r="T11" b="T12"/>
            <a:pathLst>
              <a:path w="54" h="2484">
                <a:moveTo>
                  <a:pt x="54" y="2484"/>
                </a:moveTo>
                <a:cubicBezTo>
                  <a:pt x="24" y="2155"/>
                  <a:pt x="40" y="1824"/>
                  <a:pt x="18" y="1494"/>
                </a:cubicBezTo>
                <a:cubicBezTo>
                  <a:pt x="14" y="997"/>
                  <a:pt x="0" y="497"/>
                  <a:pt x="0"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46" name="Freeform 43"/>
          <p:cNvSpPr>
            <a:spLocks/>
          </p:cNvSpPr>
          <p:nvPr/>
        </p:nvSpPr>
        <p:spPr bwMode="auto">
          <a:xfrm>
            <a:off x="1517650" y="1084263"/>
            <a:ext cx="39688" cy="4273550"/>
          </a:xfrm>
          <a:custGeom>
            <a:avLst/>
            <a:gdLst>
              <a:gd name="T0" fmla="*/ 0 w 1"/>
              <a:gd name="T1" fmla="*/ 2147483647 h 2394"/>
              <a:gd name="T2" fmla="*/ 0 w 1"/>
              <a:gd name="T3" fmla="*/ 0 h 2394"/>
              <a:gd name="T4" fmla="*/ 0 60000 65536"/>
              <a:gd name="T5" fmla="*/ 0 60000 65536"/>
              <a:gd name="T6" fmla="*/ 0 w 1"/>
              <a:gd name="T7" fmla="*/ 0 h 2394"/>
              <a:gd name="T8" fmla="*/ 1 w 1"/>
              <a:gd name="T9" fmla="*/ 2394 h 2394"/>
            </a:gdLst>
            <a:ahLst/>
            <a:cxnLst>
              <a:cxn ang="T4">
                <a:pos x="T0" y="T1"/>
              </a:cxn>
              <a:cxn ang="T5">
                <a:pos x="T2" y="T3"/>
              </a:cxn>
            </a:cxnLst>
            <a:rect l="T6" t="T7" r="T8" b="T9"/>
            <a:pathLst>
              <a:path w="1" h="2394">
                <a:moveTo>
                  <a:pt x="0" y="2394"/>
                </a:moveTo>
                <a:cubicBezTo>
                  <a:pt x="0" y="1596"/>
                  <a:pt x="0" y="798"/>
                  <a:pt x="0"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47" name="Freeform 44"/>
          <p:cNvSpPr>
            <a:spLocks/>
          </p:cNvSpPr>
          <p:nvPr/>
        </p:nvSpPr>
        <p:spPr bwMode="auto">
          <a:xfrm>
            <a:off x="2295525" y="1493838"/>
            <a:ext cx="39688" cy="3863975"/>
          </a:xfrm>
          <a:custGeom>
            <a:avLst/>
            <a:gdLst>
              <a:gd name="T0" fmla="*/ 0 w 4"/>
              <a:gd name="T1" fmla="*/ 2147483647 h 2394"/>
              <a:gd name="T2" fmla="*/ 0 w 4"/>
              <a:gd name="T3" fmla="*/ 0 h 2394"/>
              <a:gd name="T4" fmla="*/ 0 60000 65536"/>
              <a:gd name="T5" fmla="*/ 0 60000 65536"/>
              <a:gd name="T6" fmla="*/ 0 w 4"/>
              <a:gd name="T7" fmla="*/ 0 h 2394"/>
              <a:gd name="T8" fmla="*/ 4 w 4"/>
              <a:gd name="T9" fmla="*/ 2394 h 2394"/>
            </a:gdLst>
            <a:ahLst/>
            <a:cxnLst>
              <a:cxn ang="T4">
                <a:pos x="T0" y="T1"/>
              </a:cxn>
              <a:cxn ang="T5">
                <a:pos x="T2" y="T3"/>
              </a:cxn>
            </a:cxnLst>
            <a:rect l="T6" t="T7" r="T8" b="T9"/>
            <a:pathLst>
              <a:path w="4" h="2394">
                <a:moveTo>
                  <a:pt x="0" y="2394"/>
                </a:moveTo>
                <a:cubicBezTo>
                  <a:pt x="4" y="1590"/>
                  <a:pt x="0" y="799"/>
                  <a:pt x="0" y="0"/>
                </a:cubicBezTo>
              </a:path>
            </a:pathLst>
          </a:custGeom>
          <a:noFill/>
          <a:ln w="31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48" name="Freeform 45"/>
          <p:cNvSpPr>
            <a:spLocks/>
          </p:cNvSpPr>
          <p:nvPr/>
        </p:nvSpPr>
        <p:spPr bwMode="auto">
          <a:xfrm>
            <a:off x="3856038" y="1084263"/>
            <a:ext cx="50800" cy="4287837"/>
          </a:xfrm>
          <a:custGeom>
            <a:avLst/>
            <a:gdLst>
              <a:gd name="T0" fmla="*/ 2147483647 w 35"/>
              <a:gd name="T1" fmla="*/ 2147483647 h 2403"/>
              <a:gd name="T2" fmla="*/ 0 w 35"/>
              <a:gd name="T3" fmla="*/ 0 h 2403"/>
              <a:gd name="T4" fmla="*/ 0 60000 65536"/>
              <a:gd name="T5" fmla="*/ 0 60000 65536"/>
              <a:gd name="T6" fmla="*/ 0 w 35"/>
              <a:gd name="T7" fmla="*/ 0 h 2403"/>
              <a:gd name="T8" fmla="*/ 35 w 35"/>
              <a:gd name="T9" fmla="*/ 2403 h 2403"/>
            </a:gdLst>
            <a:ahLst/>
            <a:cxnLst>
              <a:cxn ang="T4">
                <a:pos x="T0" y="T1"/>
              </a:cxn>
              <a:cxn ang="T5">
                <a:pos x="T2" y="T3"/>
              </a:cxn>
            </a:cxnLst>
            <a:rect l="T6" t="T7" r="T8" b="T9"/>
            <a:pathLst>
              <a:path w="35" h="2403">
                <a:moveTo>
                  <a:pt x="9" y="2403"/>
                </a:moveTo>
                <a:cubicBezTo>
                  <a:pt x="35" y="1603"/>
                  <a:pt x="0" y="801"/>
                  <a:pt x="0" y="0"/>
                </a:cubicBezTo>
              </a:path>
            </a:pathLst>
          </a:custGeom>
          <a:noFill/>
          <a:ln w="31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49" name="Freeform 46"/>
          <p:cNvSpPr>
            <a:spLocks/>
          </p:cNvSpPr>
          <p:nvPr/>
        </p:nvSpPr>
        <p:spPr bwMode="auto">
          <a:xfrm flipH="1" flipV="1">
            <a:off x="4646613" y="1500188"/>
            <a:ext cx="39687" cy="3871912"/>
          </a:xfrm>
          <a:custGeom>
            <a:avLst/>
            <a:gdLst>
              <a:gd name="T0" fmla="*/ 2147483647 w 45"/>
              <a:gd name="T1" fmla="*/ 2147483647 h 2430"/>
              <a:gd name="T2" fmla="*/ 2147483647 w 45"/>
              <a:gd name="T3" fmla="*/ 2147483647 h 2430"/>
              <a:gd name="T4" fmla="*/ 0 w 45"/>
              <a:gd name="T5" fmla="*/ 0 h 2430"/>
              <a:gd name="T6" fmla="*/ 0 60000 65536"/>
              <a:gd name="T7" fmla="*/ 0 60000 65536"/>
              <a:gd name="T8" fmla="*/ 0 60000 65536"/>
              <a:gd name="T9" fmla="*/ 0 w 45"/>
              <a:gd name="T10" fmla="*/ 0 h 2430"/>
              <a:gd name="T11" fmla="*/ 45 w 45"/>
              <a:gd name="T12" fmla="*/ 2430 h 2430"/>
            </a:gdLst>
            <a:ahLst/>
            <a:cxnLst>
              <a:cxn ang="T6">
                <a:pos x="T0" y="T1"/>
              </a:cxn>
              <a:cxn ang="T7">
                <a:pos x="T2" y="T3"/>
              </a:cxn>
              <a:cxn ang="T8">
                <a:pos x="T4" y="T5"/>
              </a:cxn>
            </a:cxnLst>
            <a:rect l="T9" t="T10" r="T11" b="T12"/>
            <a:pathLst>
              <a:path w="45" h="2430">
                <a:moveTo>
                  <a:pt x="45" y="2430"/>
                </a:moveTo>
                <a:cubicBezTo>
                  <a:pt x="44" y="2257"/>
                  <a:pt x="35" y="723"/>
                  <a:pt x="27" y="360"/>
                </a:cubicBezTo>
                <a:cubicBezTo>
                  <a:pt x="24" y="239"/>
                  <a:pt x="0" y="124"/>
                  <a:pt x="0" y="0"/>
                </a:cubicBezTo>
              </a:path>
            </a:pathLst>
          </a:custGeom>
          <a:noFill/>
          <a:ln w="31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50" name="Freeform 47"/>
          <p:cNvSpPr>
            <a:spLocks/>
          </p:cNvSpPr>
          <p:nvPr/>
        </p:nvSpPr>
        <p:spPr bwMode="auto">
          <a:xfrm>
            <a:off x="6205538" y="1117600"/>
            <a:ext cx="39687" cy="4254500"/>
          </a:xfrm>
          <a:custGeom>
            <a:avLst/>
            <a:gdLst>
              <a:gd name="T0" fmla="*/ 2147483647 w 10"/>
              <a:gd name="T1" fmla="*/ 2147483647 h 2412"/>
              <a:gd name="T2" fmla="*/ 2147483647 w 10"/>
              <a:gd name="T3" fmla="*/ 0 h 2412"/>
              <a:gd name="T4" fmla="*/ 0 60000 65536"/>
              <a:gd name="T5" fmla="*/ 0 60000 65536"/>
              <a:gd name="T6" fmla="*/ 0 w 10"/>
              <a:gd name="T7" fmla="*/ 0 h 2412"/>
              <a:gd name="T8" fmla="*/ 10 w 10"/>
              <a:gd name="T9" fmla="*/ 2412 h 2412"/>
            </a:gdLst>
            <a:ahLst/>
            <a:cxnLst>
              <a:cxn ang="T4">
                <a:pos x="T0" y="T1"/>
              </a:cxn>
              <a:cxn ang="T5">
                <a:pos x="T2" y="T3"/>
              </a:cxn>
            </a:cxnLst>
            <a:rect l="T6" t="T7" r="T8" b="T9"/>
            <a:pathLst>
              <a:path w="10" h="2412">
                <a:moveTo>
                  <a:pt x="10" y="2412"/>
                </a:moveTo>
                <a:cubicBezTo>
                  <a:pt x="0" y="486"/>
                  <a:pt x="1" y="1290"/>
                  <a:pt x="1" y="0"/>
                </a:cubicBezTo>
              </a:path>
            </a:pathLst>
          </a:custGeom>
          <a:noFill/>
          <a:ln w="31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51" name="Freeform 48"/>
          <p:cNvSpPr>
            <a:spLocks/>
          </p:cNvSpPr>
          <p:nvPr/>
        </p:nvSpPr>
        <p:spPr bwMode="auto">
          <a:xfrm flipH="1">
            <a:off x="7764463" y="1500188"/>
            <a:ext cx="39687" cy="3871912"/>
          </a:xfrm>
          <a:custGeom>
            <a:avLst/>
            <a:gdLst>
              <a:gd name="T0" fmla="*/ 2147483647 w 45"/>
              <a:gd name="T1" fmla="*/ 2147483647 h 2430"/>
              <a:gd name="T2" fmla="*/ 2147483647 w 45"/>
              <a:gd name="T3" fmla="*/ 2147483647 h 2430"/>
              <a:gd name="T4" fmla="*/ 0 w 45"/>
              <a:gd name="T5" fmla="*/ 0 h 2430"/>
              <a:gd name="T6" fmla="*/ 0 60000 65536"/>
              <a:gd name="T7" fmla="*/ 0 60000 65536"/>
              <a:gd name="T8" fmla="*/ 0 60000 65536"/>
              <a:gd name="T9" fmla="*/ 0 w 45"/>
              <a:gd name="T10" fmla="*/ 0 h 2430"/>
              <a:gd name="T11" fmla="*/ 45 w 45"/>
              <a:gd name="T12" fmla="*/ 2430 h 2430"/>
            </a:gdLst>
            <a:ahLst/>
            <a:cxnLst>
              <a:cxn ang="T6">
                <a:pos x="T0" y="T1"/>
              </a:cxn>
              <a:cxn ang="T7">
                <a:pos x="T2" y="T3"/>
              </a:cxn>
              <a:cxn ang="T8">
                <a:pos x="T4" y="T5"/>
              </a:cxn>
            </a:cxnLst>
            <a:rect l="T9" t="T10" r="T11" b="T12"/>
            <a:pathLst>
              <a:path w="45" h="2430">
                <a:moveTo>
                  <a:pt x="45" y="2430"/>
                </a:moveTo>
                <a:cubicBezTo>
                  <a:pt x="44" y="2257"/>
                  <a:pt x="35" y="723"/>
                  <a:pt x="27" y="360"/>
                </a:cubicBezTo>
                <a:cubicBezTo>
                  <a:pt x="24" y="239"/>
                  <a:pt x="0" y="124"/>
                  <a:pt x="0" y="0"/>
                </a:cubicBezTo>
              </a:path>
            </a:pathLst>
          </a:custGeom>
          <a:noFill/>
          <a:ln w="31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52" name="Freeform 49"/>
          <p:cNvSpPr>
            <a:spLocks/>
          </p:cNvSpPr>
          <p:nvPr/>
        </p:nvSpPr>
        <p:spPr bwMode="auto">
          <a:xfrm>
            <a:off x="3076575" y="1493838"/>
            <a:ext cx="38100" cy="3863975"/>
          </a:xfrm>
          <a:custGeom>
            <a:avLst/>
            <a:gdLst>
              <a:gd name="T0" fmla="*/ 0 w 4"/>
              <a:gd name="T1" fmla="*/ 2147483647 h 2394"/>
              <a:gd name="T2" fmla="*/ 0 w 4"/>
              <a:gd name="T3" fmla="*/ 0 h 2394"/>
              <a:gd name="T4" fmla="*/ 0 60000 65536"/>
              <a:gd name="T5" fmla="*/ 0 60000 65536"/>
              <a:gd name="T6" fmla="*/ 0 w 4"/>
              <a:gd name="T7" fmla="*/ 0 h 2394"/>
              <a:gd name="T8" fmla="*/ 4 w 4"/>
              <a:gd name="T9" fmla="*/ 2394 h 2394"/>
            </a:gdLst>
            <a:ahLst/>
            <a:cxnLst>
              <a:cxn ang="T4">
                <a:pos x="T0" y="T1"/>
              </a:cxn>
              <a:cxn ang="T5">
                <a:pos x="T2" y="T3"/>
              </a:cxn>
            </a:cxnLst>
            <a:rect l="T6" t="T7" r="T8" b="T9"/>
            <a:pathLst>
              <a:path w="4" h="2394">
                <a:moveTo>
                  <a:pt x="0" y="2394"/>
                </a:moveTo>
                <a:cubicBezTo>
                  <a:pt x="4" y="1590"/>
                  <a:pt x="0" y="799"/>
                  <a:pt x="0" y="0"/>
                </a:cubicBezTo>
              </a:path>
            </a:pathLst>
          </a:custGeom>
          <a:noFill/>
          <a:ln w="31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53" name="Freeform 50"/>
          <p:cNvSpPr>
            <a:spLocks/>
          </p:cNvSpPr>
          <p:nvPr/>
        </p:nvSpPr>
        <p:spPr bwMode="auto">
          <a:xfrm flipH="1">
            <a:off x="5426075" y="1500188"/>
            <a:ext cx="39688" cy="3871912"/>
          </a:xfrm>
          <a:custGeom>
            <a:avLst/>
            <a:gdLst>
              <a:gd name="T0" fmla="*/ 2147483647 w 45"/>
              <a:gd name="T1" fmla="*/ 2147483647 h 2430"/>
              <a:gd name="T2" fmla="*/ 2147483647 w 45"/>
              <a:gd name="T3" fmla="*/ 2147483647 h 2430"/>
              <a:gd name="T4" fmla="*/ 0 w 45"/>
              <a:gd name="T5" fmla="*/ 0 h 2430"/>
              <a:gd name="T6" fmla="*/ 0 60000 65536"/>
              <a:gd name="T7" fmla="*/ 0 60000 65536"/>
              <a:gd name="T8" fmla="*/ 0 60000 65536"/>
              <a:gd name="T9" fmla="*/ 0 w 45"/>
              <a:gd name="T10" fmla="*/ 0 h 2430"/>
              <a:gd name="T11" fmla="*/ 45 w 45"/>
              <a:gd name="T12" fmla="*/ 2430 h 2430"/>
            </a:gdLst>
            <a:ahLst/>
            <a:cxnLst>
              <a:cxn ang="T6">
                <a:pos x="T0" y="T1"/>
              </a:cxn>
              <a:cxn ang="T7">
                <a:pos x="T2" y="T3"/>
              </a:cxn>
              <a:cxn ang="T8">
                <a:pos x="T4" y="T5"/>
              </a:cxn>
            </a:cxnLst>
            <a:rect l="T9" t="T10" r="T11" b="T12"/>
            <a:pathLst>
              <a:path w="45" h="2430">
                <a:moveTo>
                  <a:pt x="45" y="2430"/>
                </a:moveTo>
                <a:cubicBezTo>
                  <a:pt x="44" y="2257"/>
                  <a:pt x="35" y="723"/>
                  <a:pt x="27" y="360"/>
                </a:cubicBezTo>
                <a:cubicBezTo>
                  <a:pt x="24" y="239"/>
                  <a:pt x="0" y="124"/>
                  <a:pt x="0" y="0"/>
                </a:cubicBezTo>
              </a:path>
            </a:pathLst>
          </a:custGeom>
          <a:noFill/>
          <a:ln w="31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54" name="Freeform 51"/>
          <p:cNvSpPr>
            <a:spLocks/>
          </p:cNvSpPr>
          <p:nvPr/>
        </p:nvSpPr>
        <p:spPr bwMode="auto">
          <a:xfrm>
            <a:off x="6985000" y="1493838"/>
            <a:ext cx="39688" cy="3863975"/>
          </a:xfrm>
          <a:custGeom>
            <a:avLst/>
            <a:gdLst>
              <a:gd name="T0" fmla="*/ 0 w 4"/>
              <a:gd name="T1" fmla="*/ 2147483647 h 2394"/>
              <a:gd name="T2" fmla="*/ 0 w 4"/>
              <a:gd name="T3" fmla="*/ 0 h 2394"/>
              <a:gd name="T4" fmla="*/ 0 60000 65536"/>
              <a:gd name="T5" fmla="*/ 0 60000 65536"/>
              <a:gd name="T6" fmla="*/ 0 w 4"/>
              <a:gd name="T7" fmla="*/ 0 h 2394"/>
              <a:gd name="T8" fmla="*/ 4 w 4"/>
              <a:gd name="T9" fmla="*/ 2394 h 2394"/>
            </a:gdLst>
            <a:ahLst/>
            <a:cxnLst>
              <a:cxn ang="T4">
                <a:pos x="T0" y="T1"/>
              </a:cxn>
              <a:cxn ang="T5">
                <a:pos x="T2" y="T3"/>
              </a:cxn>
            </a:cxnLst>
            <a:rect l="T6" t="T7" r="T8" b="T9"/>
            <a:pathLst>
              <a:path w="4" h="2394">
                <a:moveTo>
                  <a:pt x="0" y="2394"/>
                </a:moveTo>
                <a:cubicBezTo>
                  <a:pt x="4" y="1590"/>
                  <a:pt x="0" y="799"/>
                  <a:pt x="0" y="0"/>
                </a:cubicBezTo>
              </a:path>
            </a:pathLst>
          </a:custGeom>
          <a:noFill/>
          <a:ln w="31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55" name="Text Box 53"/>
          <p:cNvSpPr txBox="1">
            <a:spLocks noChangeArrowheads="1"/>
          </p:cNvSpPr>
          <p:nvPr/>
        </p:nvSpPr>
        <p:spPr bwMode="auto">
          <a:xfrm>
            <a:off x="660400" y="3209925"/>
            <a:ext cx="8699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eaLnBrk="1" hangingPunct="1">
              <a:spcBef>
                <a:spcPct val="0"/>
              </a:spcBef>
              <a:buFontTx/>
              <a:buNone/>
            </a:pPr>
            <a:r>
              <a:rPr lang="en-GB" altLang="en-US" sz="1200" b="1">
                <a:latin typeface="Source Sans Pro" charset="0"/>
              </a:rPr>
              <a:t>Workshop delivery</a:t>
            </a:r>
          </a:p>
        </p:txBody>
      </p:sp>
      <p:sp>
        <p:nvSpPr>
          <p:cNvPr id="14356" name="Text Box 54"/>
          <p:cNvSpPr txBox="1">
            <a:spLocks noChangeArrowheads="1"/>
          </p:cNvSpPr>
          <p:nvPr/>
        </p:nvSpPr>
        <p:spPr bwMode="auto">
          <a:xfrm>
            <a:off x="660400" y="4321175"/>
            <a:ext cx="8572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eaLnBrk="1" hangingPunct="1">
              <a:spcBef>
                <a:spcPct val="0"/>
              </a:spcBef>
              <a:buFontTx/>
              <a:buNone/>
            </a:pPr>
            <a:r>
              <a:rPr lang="en-GB" altLang="en-US" sz="1200" b="1" dirty="0">
                <a:latin typeface="Source Sans Pro" charset="0"/>
              </a:rPr>
              <a:t>Workshop outputs &amp; forward planning</a:t>
            </a:r>
          </a:p>
        </p:txBody>
      </p:sp>
      <p:sp>
        <p:nvSpPr>
          <p:cNvPr id="14357" name="Text Box 55"/>
          <p:cNvSpPr txBox="1">
            <a:spLocks noChangeArrowheads="1"/>
          </p:cNvSpPr>
          <p:nvPr/>
        </p:nvSpPr>
        <p:spPr bwMode="auto">
          <a:xfrm>
            <a:off x="1652588" y="1144588"/>
            <a:ext cx="5572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eaLnBrk="1" hangingPunct="1">
              <a:spcBef>
                <a:spcPct val="0"/>
              </a:spcBef>
              <a:buFontTx/>
              <a:buNone/>
            </a:pPr>
            <a:r>
              <a:rPr lang="en-GB" altLang="en-US" sz="1800" b="1">
                <a:latin typeface="Source Sans Pro" charset="0"/>
              </a:rPr>
              <a:t>Jan</a:t>
            </a:r>
          </a:p>
        </p:txBody>
      </p:sp>
      <p:sp>
        <p:nvSpPr>
          <p:cNvPr id="14358" name="Text Box 56"/>
          <p:cNvSpPr txBox="1">
            <a:spLocks noChangeArrowheads="1"/>
          </p:cNvSpPr>
          <p:nvPr/>
        </p:nvSpPr>
        <p:spPr bwMode="auto">
          <a:xfrm>
            <a:off x="2374900" y="1144588"/>
            <a:ext cx="5699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eaLnBrk="1" hangingPunct="1">
              <a:spcBef>
                <a:spcPct val="0"/>
              </a:spcBef>
              <a:buFontTx/>
              <a:buNone/>
            </a:pPr>
            <a:r>
              <a:rPr lang="en-GB" altLang="en-US" sz="1800" b="1">
                <a:latin typeface="Source Sans Pro" charset="0"/>
              </a:rPr>
              <a:t>Feb</a:t>
            </a:r>
          </a:p>
        </p:txBody>
      </p:sp>
      <p:sp>
        <p:nvSpPr>
          <p:cNvPr id="14359" name="Text Box 57"/>
          <p:cNvSpPr txBox="1">
            <a:spLocks noChangeArrowheads="1"/>
          </p:cNvSpPr>
          <p:nvPr/>
        </p:nvSpPr>
        <p:spPr bwMode="auto">
          <a:xfrm>
            <a:off x="3097213" y="1144588"/>
            <a:ext cx="5953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eaLnBrk="1" hangingPunct="1">
              <a:spcBef>
                <a:spcPct val="0"/>
              </a:spcBef>
              <a:buFontTx/>
              <a:buNone/>
            </a:pPr>
            <a:r>
              <a:rPr lang="en-GB" altLang="en-US" sz="1800" b="1">
                <a:latin typeface="Source Sans Pro" charset="0"/>
              </a:rPr>
              <a:t>Mar</a:t>
            </a:r>
          </a:p>
        </p:txBody>
      </p:sp>
      <p:sp>
        <p:nvSpPr>
          <p:cNvPr id="14360" name="Text Box 58"/>
          <p:cNvSpPr txBox="1">
            <a:spLocks noChangeArrowheads="1"/>
          </p:cNvSpPr>
          <p:nvPr/>
        </p:nvSpPr>
        <p:spPr bwMode="auto">
          <a:xfrm>
            <a:off x="3894138" y="1144588"/>
            <a:ext cx="5572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eaLnBrk="1" hangingPunct="1">
              <a:spcBef>
                <a:spcPct val="0"/>
              </a:spcBef>
              <a:buFontTx/>
              <a:buNone/>
            </a:pPr>
            <a:r>
              <a:rPr lang="en-GB" altLang="en-US" sz="1800" b="1">
                <a:latin typeface="Source Sans Pro" charset="0"/>
              </a:rPr>
              <a:t>Apr</a:t>
            </a:r>
          </a:p>
        </p:txBody>
      </p:sp>
      <p:sp>
        <p:nvSpPr>
          <p:cNvPr id="14361" name="Text Box 59"/>
          <p:cNvSpPr txBox="1">
            <a:spLocks noChangeArrowheads="1"/>
          </p:cNvSpPr>
          <p:nvPr/>
        </p:nvSpPr>
        <p:spPr bwMode="auto">
          <a:xfrm>
            <a:off x="4648200" y="1144588"/>
            <a:ext cx="6032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eaLnBrk="1" hangingPunct="1">
              <a:spcBef>
                <a:spcPct val="0"/>
              </a:spcBef>
              <a:buFontTx/>
              <a:buNone/>
            </a:pPr>
            <a:r>
              <a:rPr lang="en-GB" altLang="en-US" sz="1800" b="1">
                <a:latin typeface="Source Sans Pro" charset="0"/>
              </a:rPr>
              <a:t>May</a:t>
            </a:r>
          </a:p>
        </p:txBody>
      </p:sp>
      <p:sp>
        <p:nvSpPr>
          <p:cNvPr id="14362" name="Text Box 60"/>
          <p:cNvSpPr txBox="1">
            <a:spLocks noChangeArrowheads="1"/>
          </p:cNvSpPr>
          <p:nvPr/>
        </p:nvSpPr>
        <p:spPr bwMode="auto">
          <a:xfrm>
            <a:off x="5497513" y="1144588"/>
            <a:ext cx="6842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eaLnBrk="1" hangingPunct="1">
              <a:spcBef>
                <a:spcPct val="0"/>
              </a:spcBef>
              <a:buFontTx/>
              <a:buNone/>
            </a:pPr>
            <a:r>
              <a:rPr lang="en-GB" altLang="en-US" sz="1800" b="1">
                <a:latin typeface="Source Sans Pro" charset="0"/>
              </a:rPr>
              <a:t>June</a:t>
            </a:r>
          </a:p>
        </p:txBody>
      </p:sp>
      <p:sp>
        <p:nvSpPr>
          <p:cNvPr id="14363" name="Text Box 61"/>
          <p:cNvSpPr txBox="1">
            <a:spLocks noChangeArrowheads="1"/>
          </p:cNvSpPr>
          <p:nvPr/>
        </p:nvSpPr>
        <p:spPr bwMode="auto">
          <a:xfrm>
            <a:off x="6315075" y="1144588"/>
            <a:ext cx="6207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eaLnBrk="1" hangingPunct="1">
              <a:spcBef>
                <a:spcPct val="0"/>
              </a:spcBef>
              <a:buFontTx/>
              <a:buNone/>
            </a:pPr>
            <a:r>
              <a:rPr lang="en-GB" altLang="en-US" sz="1800" b="1">
                <a:latin typeface="Source Sans Pro" charset="0"/>
              </a:rPr>
              <a:t>July</a:t>
            </a:r>
          </a:p>
        </p:txBody>
      </p:sp>
      <p:sp>
        <p:nvSpPr>
          <p:cNvPr id="14364" name="Text Box 62"/>
          <p:cNvSpPr txBox="1">
            <a:spLocks noChangeArrowheads="1"/>
          </p:cNvSpPr>
          <p:nvPr/>
        </p:nvSpPr>
        <p:spPr bwMode="auto">
          <a:xfrm>
            <a:off x="7121525" y="1144588"/>
            <a:ext cx="5953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eaLnBrk="1" hangingPunct="1">
              <a:spcBef>
                <a:spcPct val="0"/>
              </a:spcBef>
              <a:buFontTx/>
              <a:buNone/>
            </a:pPr>
            <a:r>
              <a:rPr lang="en-GB" altLang="en-US" sz="1800" b="1">
                <a:latin typeface="Source Sans Pro" charset="0"/>
              </a:rPr>
              <a:t>Aug</a:t>
            </a:r>
          </a:p>
        </p:txBody>
      </p:sp>
      <p:sp>
        <p:nvSpPr>
          <p:cNvPr id="14365" name="Text Box 63"/>
          <p:cNvSpPr txBox="1">
            <a:spLocks noChangeArrowheads="1"/>
          </p:cNvSpPr>
          <p:nvPr/>
        </p:nvSpPr>
        <p:spPr bwMode="auto">
          <a:xfrm>
            <a:off x="7943850" y="1144588"/>
            <a:ext cx="5699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eaLnBrk="1" hangingPunct="1">
              <a:spcBef>
                <a:spcPct val="0"/>
              </a:spcBef>
              <a:buFontTx/>
              <a:buNone/>
            </a:pPr>
            <a:r>
              <a:rPr lang="en-GB" altLang="en-US" sz="1800" b="1">
                <a:latin typeface="Source Sans Pro" charset="0"/>
              </a:rPr>
              <a:t>Sep</a:t>
            </a:r>
          </a:p>
        </p:txBody>
      </p:sp>
      <p:sp>
        <p:nvSpPr>
          <p:cNvPr id="14366" name="Text Box 15"/>
          <p:cNvSpPr txBox="1">
            <a:spLocks noChangeArrowheads="1"/>
          </p:cNvSpPr>
          <p:nvPr/>
        </p:nvSpPr>
        <p:spPr bwMode="auto">
          <a:xfrm>
            <a:off x="660400" y="1809750"/>
            <a:ext cx="8858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eaLnBrk="1" hangingPunct="1">
              <a:spcBef>
                <a:spcPct val="0"/>
              </a:spcBef>
              <a:buFontTx/>
              <a:buNone/>
            </a:pPr>
            <a:r>
              <a:rPr lang="en-GB" altLang="en-US" sz="1200" b="1">
                <a:latin typeface="Source Sans Pro" charset="0"/>
              </a:rPr>
              <a:t>Planning the four workshops</a:t>
            </a:r>
          </a:p>
        </p:txBody>
      </p:sp>
      <p:sp>
        <p:nvSpPr>
          <p:cNvPr id="14367" name="Rectangle 32"/>
          <p:cNvSpPr>
            <a:spLocks noChangeArrowheads="1"/>
          </p:cNvSpPr>
          <p:nvPr/>
        </p:nvSpPr>
        <p:spPr bwMode="auto">
          <a:xfrm>
            <a:off x="1582738" y="1641475"/>
            <a:ext cx="457200" cy="266700"/>
          </a:xfrm>
          <a:prstGeom prst="rect">
            <a:avLst/>
          </a:prstGeom>
          <a:solidFill>
            <a:srgbClr val="126CCF"/>
          </a:solidFill>
          <a:ln w="9525">
            <a:solidFill>
              <a:schemeClr val="accent1"/>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368" name="Rectangle 33"/>
          <p:cNvSpPr>
            <a:spLocks noChangeArrowheads="1"/>
          </p:cNvSpPr>
          <p:nvPr/>
        </p:nvSpPr>
        <p:spPr bwMode="auto">
          <a:xfrm>
            <a:off x="1758950" y="1641475"/>
            <a:ext cx="457200" cy="266700"/>
          </a:xfrm>
          <a:prstGeom prst="rect">
            <a:avLst/>
          </a:prstGeom>
          <a:solidFill>
            <a:srgbClr val="126CCF"/>
          </a:solidFill>
          <a:ln w="9525">
            <a:solidFill>
              <a:schemeClr val="accent1"/>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369" name="Rectangle 34"/>
          <p:cNvSpPr>
            <a:spLocks noChangeArrowheads="1"/>
          </p:cNvSpPr>
          <p:nvPr/>
        </p:nvSpPr>
        <p:spPr bwMode="auto">
          <a:xfrm>
            <a:off x="1911350" y="1984375"/>
            <a:ext cx="292100" cy="266700"/>
          </a:xfrm>
          <a:prstGeom prst="rect">
            <a:avLst/>
          </a:prstGeom>
          <a:solidFill>
            <a:srgbClr val="126CCF"/>
          </a:solidFill>
          <a:ln w="9525">
            <a:solidFill>
              <a:schemeClr val="accent1"/>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370" name="Rectangle 35"/>
          <p:cNvSpPr>
            <a:spLocks noChangeArrowheads="1"/>
          </p:cNvSpPr>
          <p:nvPr/>
        </p:nvSpPr>
        <p:spPr bwMode="auto">
          <a:xfrm>
            <a:off x="2274888" y="1844675"/>
            <a:ext cx="457200" cy="266700"/>
          </a:xfrm>
          <a:prstGeom prst="rect">
            <a:avLst/>
          </a:prstGeom>
          <a:solidFill>
            <a:srgbClr val="126CCF"/>
          </a:solidFill>
          <a:ln w="9525">
            <a:solidFill>
              <a:schemeClr val="accent1"/>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371" name="Rectangle 36"/>
          <p:cNvSpPr>
            <a:spLocks noChangeArrowheads="1"/>
          </p:cNvSpPr>
          <p:nvPr/>
        </p:nvSpPr>
        <p:spPr bwMode="auto">
          <a:xfrm>
            <a:off x="2719388" y="1844675"/>
            <a:ext cx="457200" cy="266700"/>
          </a:xfrm>
          <a:prstGeom prst="rect">
            <a:avLst/>
          </a:prstGeom>
          <a:solidFill>
            <a:srgbClr val="126CCF"/>
          </a:solidFill>
          <a:ln w="9525">
            <a:solidFill>
              <a:schemeClr val="accent1"/>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372" name="Rectangle 37"/>
          <p:cNvSpPr>
            <a:spLocks noChangeArrowheads="1"/>
          </p:cNvSpPr>
          <p:nvPr/>
        </p:nvSpPr>
        <p:spPr bwMode="auto">
          <a:xfrm>
            <a:off x="3176588" y="1844675"/>
            <a:ext cx="457200" cy="266700"/>
          </a:xfrm>
          <a:prstGeom prst="rect">
            <a:avLst/>
          </a:prstGeom>
          <a:solidFill>
            <a:srgbClr val="126CCF"/>
          </a:solidFill>
          <a:ln w="9525">
            <a:solidFill>
              <a:schemeClr val="accent1"/>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373" name="Rectangle 38"/>
          <p:cNvSpPr>
            <a:spLocks noChangeArrowheads="1"/>
          </p:cNvSpPr>
          <p:nvPr/>
        </p:nvSpPr>
        <p:spPr bwMode="auto">
          <a:xfrm>
            <a:off x="3633788" y="1844675"/>
            <a:ext cx="293687" cy="266700"/>
          </a:xfrm>
          <a:prstGeom prst="rect">
            <a:avLst/>
          </a:prstGeom>
          <a:solidFill>
            <a:srgbClr val="126CCF"/>
          </a:solidFill>
          <a:ln w="9525">
            <a:solidFill>
              <a:schemeClr val="accent1"/>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374" name="Rectangle 39"/>
          <p:cNvSpPr>
            <a:spLocks noChangeArrowheads="1"/>
          </p:cNvSpPr>
          <p:nvPr/>
        </p:nvSpPr>
        <p:spPr bwMode="auto">
          <a:xfrm>
            <a:off x="4044950" y="2949575"/>
            <a:ext cx="457200" cy="266700"/>
          </a:xfrm>
          <a:prstGeom prst="rect">
            <a:avLst/>
          </a:prstGeom>
          <a:solidFill>
            <a:srgbClr val="F2BF12"/>
          </a:solidFill>
          <a:ln w="9525">
            <a:solidFill>
              <a:schemeClr val="tx2"/>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375" name="Rectangle 40"/>
          <p:cNvSpPr>
            <a:spLocks noChangeArrowheads="1"/>
          </p:cNvSpPr>
          <p:nvPr/>
        </p:nvSpPr>
        <p:spPr bwMode="auto">
          <a:xfrm>
            <a:off x="4489450" y="2949575"/>
            <a:ext cx="457200" cy="266700"/>
          </a:xfrm>
          <a:prstGeom prst="rect">
            <a:avLst/>
          </a:prstGeom>
          <a:solidFill>
            <a:srgbClr val="F2BF12"/>
          </a:solidFill>
          <a:ln w="9525">
            <a:solidFill>
              <a:schemeClr val="tx2"/>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376" name="Rectangle 41"/>
          <p:cNvSpPr>
            <a:spLocks noChangeArrowheads="1"/>
          </p:cNvSpPr>
          <p:nvPr/>
        </p:nvSpPr>
        <p:spPr bwMode="auto">
          <a:xfrm>
            <a:off x="4946650" y="2949575"/>
            <a:ext cx="457200" cy="266700"/>
          </a:xfrm>
          <a:prstGeom prst="rect">
            <a:avLst/>
          </a:prstGeom>
          <a:solidFill>
            <a:srgbClr val="F2BF12"/>
          </a:solidFill>
          <a:ln w="9525">
            <a:solidFill>
              <a:schemeClr val="tx2"/>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377" name="Rectangle 42"/>
          <p:cNvSpPr>
            <a:spLocks noChangeArrowheads="1"/>
          </p:cNvSpPr>
          <p:nvPr/>
        </p:nvSpPr>
        <p:spPr bwMode="auto">
          <a:xfrm>
            <a:off x="5403850" y="2949575"/>
            <a:ext cx="293688" cy="266700"/>
          </a:xfrm>
          <a:prstGeom prst="rect">
            <a:avLst/>
          </a:prstGeom>
          <a:solidFill>
            <a:srgbClr val="F2BF12"/>
          </a:solidFill>
          <a:ln w="9525">
            <a:solidFill>
              <a:schemeClr val="tx2"/>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378" name="Rectangle 43"/>
          <p:cNvSpPr>
            <a:spLocks noChangeArrowheads="1"/>
          </p:cNvSpPr>
          <p:nvPr/>
        </p:nvSpPr>
        <p:spPr bwMode="auto">
          <a:xfrm>
            <a:off x="3248025" y="2949575"/>
            <a:ext cx="292100" cy="266700"/>
          </a:xfrm>
          <a:prstGeom prst="rect">
            <a:avLst/>
          </a:prstGeom>
          <a:solidFill>
            <a:srgbClr val="F2BF12"/>
          </a:solidFill>
          <a:ln w="9525">
            <a:solidFill>
              <a:schemeClr val="tx2"/>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379" name="Rectangle 44"/>
          <p:cNvSpPr>
            <a:spLocks noChangeArrowheads="1"/>
          </p:cNvSpPr>
          <p:nvPr/>
        </p:nvSpPr>
        <p:spPr bwMode="auto">
          <a:xfrm>
            <a:off x="3552825" y="3267075"/>
            <a:ext cx="292100" cy="266700"/>
          </a:xfrm>
          <a:prstGeom prst="rect">
            <a:avLst/>
          </a:prstGeom>
          <a:solidFill>
            <a:srgbClr val="F2BF12"/>
          </a:solidFill>
          <a:ln w="9525">
            <a:solidFill>
              <a:schemeClr val="tx2"/>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380" name="Rectangle 45"/>
          <p:cNvSpPr>
            <a:spLocks noChangeArrowheads="1"/>
          </p:cNvSpPr>
          <p:nvPr/>
        </p:nvSpPr>
        <p:spPr bwMode="auto">
          <a:xfrm>
            <a:off x="3892550" y="3597275"/>
            <a:ext cx="457200" cy="266700"/>
          </a:xfrm>
          <a:prstGeom prst="rect">
            <a:avLst/>
          </a:prstGeom>
          <a:solidFill>
            <a:srgbClr val="F2BF12"/>
          </a:solidFill>
          <a:ln w="9525">
            <a:solidFill>
              <a:schemeClr val="tx2"/>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381" name="Rectangle 46"/>
          <p:cNvSpPr>
            <a:spLocks noChangeArrowheads="1"/>
          </p:cNvSpPr>
          <p:nvPr/>
        </p:nvSpPr>
        <p:spPr bwMode="auto">
          <a:xfrm>
            <a:off x="4349750" y="3597275"/>
            <a:ext cx="292100" cy="266700"/>
          </a:xfrm>
          <a:prstGeom prst="rect">
            <a:avLst/>
          </a:prstGeom>
          <a:solidFill>
            <a:srgbClr val="F2BF12"/>
          </a:solidFill>
          <a:ln w="9525">
            <a:solidFill>
              <a:schemeClr val="tx2"/>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382" name="Rectangle 47"/>
          <p:cNvSpPr>
            <a:spLocks noChangeArrowheads="1"/>
          </p:cNvSpPr>
          <p:nvPr/>
        </p:nvSpPr>
        <p:spPr bwMode="auto">
          <a:xfrm>
            <a:off x="2801938" y="2225675"/>
            <a:ext cx="457200" cy="266700"/>
          </a:xfrm>
          <a:prstGeom prst="rect">
            <a:avLst/>
          </a:prstGeom>
          <a:solidFill>
            <a:srgbClr val="126CCF"/>
          </a:solidFill>
          <a:ln w="9525">
            <a:solidFill>
              <a:schemeClr val="accent1"/>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383" name="Rectangle 48"/>
          <p:cNvSpPr>
            <a:spLocks noChangeArrowheads="1"/>
          </p:cNvSpPr>
          <p:nvPr/>
        </p:nvSpPr>
        <p:spPr bwMode="auto">
          <a:xfrm>
            <a:off x="3248025" y="2225675"/>
            <a:ext cx="457200" cy="266700"/>
          </a:xfrm>
          <a:prstGeom prst="rect">
            <a:avLst/>
          </a:prstGeom>
          <a:solidFill>
            <a:srgbClr val="126CCF"/>
          </a:solidFill>
          <a:ln w="9525">
            <a:solidFill>
              <a:schemeClr val="accent1"/>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384" name="Rectangle 49"/>
          <p:cNvSpPr>
            <a:spLocks noChangeArrowheads="1"/>
          </p:cNvSpPr>
          <p:nvPr/>
        </p:nvSpPr>
        <p:spPr bwMode="auto">
          <a:xfrm>
            <a:off x="3705225" y="2225675"/>
            <a:ext cx="457200" cy="266700"/>
          </a:xfrm>
          <a:prstGeom prst="rect">
            <a:avLst/>
          </a:prstGeom>
          <a:solidFill>
            <a:srgbClr val="126CCF"/>
          </a:solidFill>
          <a:ln w="9525">
            <a:solidFill>
              <a:schemeClr val="accent1"/>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385" name="Rectangle 50"/>
          <p:cNvSpPr>
            <a:spLocks noChangeArrowheads="1"/>
          </p:cNvSpPr>
          <p:nvPr/>
        </p:nvSpPr>
        <p:spPr bwMode="auto">
          <a:xfrm rot="2737706">
            <a:off x="3856832" y="2947193"/>
            <a:ext cx="292100" cy="246063"/>
          </a:xfrm>
          <a:prstGeom prst="rect">
            <a:avLst/>
          </a:prstGeom>
          <a:solidFill>
            <a:srgbClr val="C13B17"/>
          </a:solidFill>
          <a:ln w="9525">
            <a:solidFill>
              <a:schemeClr val="tx1"/>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386" name="Rectangle 51"/>
          <p:cNvSpPr>
            <a:spLocks noChangeArrowheads="1"/>
          </p:cNvSpPr>
          <p:nvPr/>
        </p:nvSpPr>
        <p:spPr bwMode="auto">
          <a:xfrm>
            <a:off x="4208463" y="2505075"/>
            <a:ext cx="457200" cy="266700"/>
          </a:xfrm>
          <a:prstGeom prst="rect">
            <a:avLst/>
          </a:prstGeom>
          <a:solidFill>
            <a:srgbClr val="126CCF"/>
          </a:solidFill>
          <a:ln w="9525">
            <a:solidFill>
              <a:schemeClr val="accent1"/>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387" name="Rectangle 52"/>
          <p:cNvSpPr>
            <a:spLocks noChangeArrowheads="1"/>
          </p:cNvSpPr>
          <p:nvPr/>
        </p:nvSpPr>
        <p:spPr bwMode="auto">
          <a:xfrm rot="2737706">
            <a:off x="4631532" y="2985293"/>
            <a:ext cx="292100" cy="246063"/>
          </a:xfrm>
          <a:prstGeom prst="rect">
            <a:avLst/>
          </a:prstGeom>
          <a:solidFill>
            <a:srgbClr val="C13B17"/>
          </a:solidFill>
          <a:ln w="9525">
            <a:solidFill>
              <a:schemeClr val="tx1"/>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388" name="Freeform 53"/>
          <p:cNvSpPr>
            <a:spLocks/>
          </p:cNvSpPr>
          <p:nvPr/>
        </p:nvSpPr>
        <p:spPr bwMode="auto">
          <a:xfrm>
            <a:off x="4141788" y="2351088"/>
            <a:ext cx="100012" cy="290512"/>
          </a:xfrm>
          <a:custGeom>
            <a:avLst/>
            <a:gdLst>
              <a:gd name="T0" fmla="*/ 0 w 69"/>
              <a:gd name="T1" fmla="*/ 0 h 183"/>
              <a:gd name="T2" fmla="*/ 2147483647 w 69"/>
              <a:gd name="T3" fmla="*/ 0 h 183"/>
              <a:gd name="T4" fmla="*/ 2147483647 w 69"/>
              <a:gd name="T5" fmla="*/ 2147483647 h 183"/>
              <a:gd name="T6" fmla="*/ 2147483647 w 69"/>
              <a:gd name="T7" fmla="*/ 2147483647 h 183"/>
              <a:gd name="T8" fmla="*/ 0 60000 65536"/>
              <a:gd name="T9" fmla="*/ 0 60000 65536"/>
              <a:gd name="T10" fmla="*/ 0 60000 65536"/>
              <a:gd name="T11" fmla="*/ 0 60000 65536"/>
              <a:gd name="T12" fmla="*/ 0 w 69"/>
              <a:gd name="T13" fmla="*/ 0 h 183"/>
              <a:gd name="T14" fmla="*/ 69 w 69"/>
              <a:gd name="T15" fmla="*/ 183 h 183"/>
            </a:gdLst>
            <a:ahLst/>
            <a:cxnLst>
              <a:cxn ang="T8">
                <a:pos x="T0" y="T1"/>
              </a:cxn>
              <a:cxn ang="T9">
                <a:pos x="T2" y="T3"/>
              </a:cxn>
              <a:cxn ang="T10">
                <a:pos x="T4" y="T5"/>
              </a:cxn>
              <a:cxn ang="T11">
                <a:pos x="T6" y="T7"/>
              </a:cxn>
            </a:cxnLst>
            <a:rect l="T12" t="T13" r="T14" b="T15"/>
            <a:pathLst>
              <a:path w="69" h="183">
                <a:moveTo>
                  <a:pt x="0" y="0"/>
                </a:moveTo>
                <a:lnTo>
                  <a:pt x="27" y="0"/>
                </a:lnTo>
                <a:lnTo>
                  <a:pt x="27" y="183"/>
                </a:lnTo>
                <a:lnTo>
                  <a:pt x="69" y="180"/>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89" name="Freeform 54"/>
          <p:cNvSpPr>
            <a:spLocks/>
          </p:cNvSpPr>
          <p:nvPr/>
        </p:nvSpPr>
        <p:spPr bwMode="auto">
          <a:xfrm flipH="1" flipV="1">
            <a:off x="3933825" y="1936750"/>
            <a:ext cx="57150" cy="1128713"/>
          </a:xfrm>
          <a:custGeom>
            <a:avLst/>
            <a:gdLst>
              <a:gd name="T0" fmla="*/ 0 w 36"/>
              <a:gd name="T1" fmla="*/ 0 h 582"/>
              <a:gd name="T2" fmla="*/ 0 w 36"/>
              <a:gd name="T3" fmla="*/ 2147483647 h 582"/>
              <a:gd name="T4" fmla="*/ 2147483647 w 36"/>
              <a:gd name="T5" fmla="*/ 2147483647 h 582"/>
              <a:gd name="T6" fmla="*/ 0 60000 65536"/>
              <a:gd name="T7" fmla="*/ 0 60000 65536"/>
              <a:gd name="T8" fmla="*/ 0 60000 65536"/>
              <a:gd name="T9" fmla="*/ 0 w 36"/>
              <a:gd name="T10" fmla="*/ 0 h 582"/>
              <a:gd name="T11" fmla="*/ 36 w 36"/>
              <a:gd name="T12" fmla="*/ 582 h 582"/>
            </a:gdLst>
            <a:ahLst/>
            <a:cxnLst>
              <a:cxn ang="T6">
                <a:pos x="T0" y="T1"/>
              </a:cxn>
              <a:cxn ang="T7">
                <a:pos x="T2" y="T3"/>
              </a:cxn>
              <a:cxn ang="T8">
                <a:pos x="T4" y="T5"/>
              </a:cxn>
            </a:cxnLst>
            <a:rect l="T9" t="T10" r="T11" b="T12"/>
            <a:pathLst>
              <a:path w="36" h="582">
                <a:moveTo>
                  <a:pt x="0" y="0"/>
                </a:moveTo>
                <a:lnTo>
                  <a:pt x="0" y="582"/>
                </a:lnTo>
                <a:lnTo>
                  <a:pt x="36" y="582"/>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90" name="Freeform 55"/>
          <p:cNvSpPr>
            <a:spLocks/>
          </p:cNvSpPr>
          <p:nvPr/>
        </p:nvSpPr>
        <p:spPr bwMode="auto">
          <a:xfrm>
            <a:off x="3516313" y="3079750"/>
            <a:ext cx="84137" cy="309563"/>
          </a:xfrm>
          <a:custGeom>
            <a:avLst/>
            <a:gdLst>
              <a:gd name="T0" fmla="*/ 0 w 57"/>
              <a:gd name="T1" fmla="*/ 0 h 195"/>
              <a:gd name="T2" fmla="*/ 2147483647 w 57"/>
              <a:gd name="T3" fmla="*/ 0 h 195"/>
              <a:gd name="T4" fmla="*/ 2147483647 w 57"/>
              <a:gd name="T5" fmla="*/ 2147483647 h 195"/>
              <a:gd name="T6" fmla="*/ 2147483647 w 57"/>
              <a:gd name="T7" fmla="*/ 2147483647 h 195"/>
              <a:gd name="T8" fmla="*/ 0 60000 65536"/>
              <a:gd name="T9" fmla="*/ 0 60000 65536"/>
              <a:gd name="T10" fmla="*/ 0 60000 65536"/>
              <a:gd name="T11" fmla="*/ 0 60000 65536"/>
              <a:gd name="T12" fmla="*/ 0 w 57"/>
              <a:gd name="T13" fmla="*/ 0 h 195"/>
              <a:gd name="T14" fmla="*/ 57 w 57"/>
              <a:gd name="T15" fmla="*/ 195 h 195"/>
            </a:gdLst>
            <a:ahLst/>
            <a:cxnLst>
              <a:cxn ang="T8">
                <a:pos x="T0" y="T1"/>
              </a:cxn>
              <a:cxn ang="T9">
                <a:pos x="T2" y="T3"/>
              </a:cxn>
              <a:cxn ang="T10">
                <a:pos x="T4" y="T5"/>
              </a:cxn>
              <a:cxn ang="T11">
                <a:pos x="T6" y="T7"/>
              </a:cxn>
            </a:cxnLst>
            <a:rect l="T12" t="T13" r="T14" b="T15"/>
            <a:pathLst>
              <a:path w="57" h="195">
                <a:moveTo>
                  <a:pt x="0" y="0"/>
                </a:moveTo>
                <a:lnTo>
                  <a:pt x="24" y="0"/>
                </a:lnTo>
                <a:lnTo>
                  <a:pt x="18" y="195"/>
                </a:lnTo>
                <a:lnTo>
                  <a:pt x="57" y="192"/>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91" name="Freeform 56"/>
          <p:cNvSpPr>
            <a:spLocks/>
          </p:cNvSpPr>
          <p:nvPr/>
        </p:nvSpPr>
        <p:spPr bwMode="auto">
          <a:xfrm>
            <a:off x="3829050" y="3413125"/>
            <a:ext cx="92075" cy="328613"/>
          </a:xfrm>
          <a:custGeom>
            <a:avLst/>
            <a:gdLst>
              <a:gd name="T0" fmla="*/ 0 w 63"/>
              <a:gd name="T1" fmla="*/ 0 h 207"/>
              <a:gd name="T2" fmla="*/ 2147483647 w 63"/>
              <a:gd name="T3" fmla="*/ 0 h 207"/>
              <a:gd name="T4" fmla="*/ 2147483647 w 63"/>
              <a:gd name="T5" fmla="*/ 2147483647 h 207"/>
              <a:gd name="T6" fmla="*/ 2147483647 w 63"/>
              <a:gd name="T7" fmla="*/ 2147483647 h 207"/>
              <a:gd name="T8" fmla="*/ 0 60000 65536"/>
              <a:gd name="T9" fmla="*/ 0 60000 65536"/>
              <a:gd name="T10" fmla="*/ 0 60000 65536"/>
              <a:gd name="T11" fmla="*/ 0 60000 65536"/>
              <a:gd name="T12" fmla="*/ 0 w 63"/>
              <a:gd name="T13" fmla="*/ 0 h 207"/>
              <a:gd name="T14" fmla="*/ 63 w 63"/>
              <a:gd name="T15" fmla="*/ 207 h 207"/>
            </a:gdLst>
            <a:ahLst/>
            <a:cxnLst>
              <a:cxn ang="T8">
                <a:pos x="T0" y="T1"/>
              </a:cxn>
              <a:cxn ang="T9">
                <a:pos x="T2" y="T3"/>
              </a:cxn>
              <a:cxn ang="T10">
                <a:pos x="T4" y="T5"/>
              </a:cxn>
              <a:cxn ang="T11">
                <a:pos x="T6" y="T7"/>
              </a:cxn>
            </a:cxnLst>
            <a:rect l="T12" t="T13" r="T14" b="T15"/>
            <a:pathLst>
              <a:path w="63" h="207">
                <a:moveTo>
                  <a:pt x="0" y="0"/>
                </a:moveTo>
                <a:lnTo>
                  <a:pt x="18" y="0"/>
                </a:lnTo>
                <a:lnTo>
                  <a:pt x="21" y="207"/>
                </a:lnTo>
                <a:lnTo>
                  <a:pt x="63" y="207"/>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92" name="Rectangle 57"/>
          <p:cNvSpPr>
            <a:spLocks noChangeArrowheads="1"/>
          </p:cNvSpPr>
          <p:nvPr/>
        </p:nvSpPr>
        <p:spPr bwMode="auto">
          <a:xfrm>
            <a:off x="4759325" y="3330575"/>
            <a:ext cx="457200" cy="266700"/>
          </a:xfrm>
          <a:prstGeom prst="rect">
            <a:avLst/>
          </a:prstGeom>
          <a:solidFill>
            <a:srgbClr val="F2BF12"/>
          </a:solidFill>
          <a:ln w="9525">
            <a:solidFill>
              <a:schemeClr val="tx2"/>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393" name="Rectangle 58"/>
          <p:cNvSpPr>
            <a:spLocks noChangeArrowheads="1"/>
          </p:cNvSpPr>
          <p:nvPr/>
        </p:nvSpPr>
        <p:spPr bwMode="auto">
          <a:xfrm>
            <a:off x="5205413" y="3330575"/>
            <a:ext cx="457200" cy="266700"/>
          </a:xfrm>
          <a:prstGeom prst="rect">
            <a:avLst/>
          </a:prstGeom>
          <a:solidFill>
            <a:srgbClr val="F2BF12"/>
          </a:solidFill>
          <a:ln w="9525">
            <a:solidFill>
              <a:schemeClr val="tx2"/>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394" name="Rectangle 59"/>
          <p:cNvSpPr>
            <a:spLocks noChangeArrowheads="1"/>
          </p:cNvSpPr>
          <p:nvPr/>
        </p:nvSpPr>
        <p:spPr bwMode="auto">
          <a:xfrm>
            <a:off x="5662613" y="3330575"/>
            <a:ext cx="457200" cy="266700"/>
          </a:xfrm>
          <a:prstGeom prst="rect">
            <a:avLst/>
          </a:prstGeom>
          <a:solidFill>
            <a:srgbClr val="F2BF12"/>
          </a:solidFill>
          <a:ln w="9525">
            <a:solidFill>
              <a:schemeClr val="tx2"/>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395" name="Rectangle 60"/>
          <p:cNvSpPr>
            <a:spLocks noChangeArrowheads="1"/>
          </p:cNvSpPr>
          <p:nvPr/>
        </p:nvSpPr>
        <p:spPr bwMode="auto">
          <a:xfrm>
            <a:off x="6119813" y="3330575"/>
            <a:ext cx="292100" cy="266700"/>
          </a:xfrm>
          <a:prstGeom prst="rect">
            <a:avLst/>
          </a:prstGeom>
          <a:solidFill>
            <a:srgbClr val="F2BF12"/>
          </a:solidFill>
          <a:ln w="9525">
            <a:solidFill>
              <a:schemeClr val="tx2"/>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396" name="Freeform 61"/>
          <p:cNvSpPr>
            <a:spLocks/>
          </p:cNvSpPr>
          <p:nvPr/>
        </p:nvSpPr>
        <p:spPr bwMode="auto">
          <a:xfrm>
            <a:off x="2201863" y="1774825"/>
            <a:ext cx="101600" cy="209550"/>
          </a:xfrm>
          <a:custGeom>
            <a:avLst/>
            <a:gdLst>
              <a:gd name="T0" fmla="*/ 0 w 69"/>
              <a:gd name="T1" fmla="*/ 0 h 132"/>
              <a:gd name="T2" fmla="*/ 2147483647 w 69"/>
              <a:gd name="T3" fmla="*/ 0 h 132"/>
              <a:gd name="T4" fmla="*/ 2147483647 w 69"/>
              <a:gd name="T5" fmla="*/ 2147483647 h 132"/>
              <a:gd name="T6" fmla="*/ 2147483647 w 69"/>
              <a:gd name="T7" fmla="*/ 2147483647 h 132"/>
              <a:gd name="T8" fmla="*/ 0 60000 65536"/>
              <a:gd name="T9" fmla="*/ 0 60000 65536"/>
              <a:gd name="T10" fmla="*/ 0 60000 65536"/>
              <a:gd name="T11" fmla="*/ 0 60000 65536"/>
              <a:gd name="T12" fmla="*/ 0 w 69"/>
              <a:gd name="T13" fmla="*/ 0 h 132"/>
              <a:gd name="T14" fmla="*/ 69 w 69"/>
              <a:gd name="T15" fmla="*/ 132 h 132"/>
            </a:gdLst>
            <a:ahLst/>
            <a:cxnLst>
              <a:cxn ang="T8">
                <a:pos x="T0" y="T1"/>
              </a:cxn>
              <a:cxn ang="T9">
                <a:pos x="T2" y="T3"/>
              </a:cxn>
              <a:cxn ang="T10">
                <a:pos x="T4" y="T5"/>
              </a:cxn>
              <a:cxn ang="T11">
                <a:pos x="T6" y="T7"/>
              </a:cxn>
            </a:cxnLst>
            <a:rect l="T12" t="T13" r="T14" b="T15"/>
            <a:pathLst>
              <a:path w="69" h="132">
                <a:moveTo>
                  <a:pt x="0" y="0"/>
                </a:moveTo>
                <a:lnTo>
                  <a:pt x="33" y="0"/>
                </a:lnTo>
                <a:lnTo>
                  <a:pt x="33" y="132"/>
                </a:lnTo>
                <a:lnTo>
                  <a:pt x="69" y="132"/>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97" name="Freeform 62"/>
          <p:cNvSpPr>
            <a:spLocks/>
          </p:cNvSpPr>
          <p:nvPr/>
        </p:nvSpPr>
        <p:spPr bwMode="auto">
          <a:xfrm>
            <a:off x="2184400" y="1984375"/>
            <a:ext cx="71438" cy="133350"/>
          </a:xfrm>
          <a:custGeom>
            <a:avLst/>
            <a:gdLst>
              <a:gd name="T0" fmla="*/ 0 w 48"/>
              <a:gd name="T1" fmla="*/ 2147483647 h 84"/>
              <a:gd name="T2" fmla="*/ 2147483647 w 48"/>
              <a:gd name="T3" fmla="*/ 2147483647 h 84"/>
              <a:gd name="T4" fmla="*/ 2147483647 w 48"/>
              <a:gd name="T5" fmla="*/ 0 h 84"/>
              <a:gd name="T6" fmla="*/ 0 60000 65536"/>
              <a:gd name="T7" fmla="*/ 0 60000 65536"/>
              <a:gd name="T8" fmla="*/ 0 60000 65536"/>
              <a:gd name="T9" fmla="*/ 0 w 48"/>
              <a:gd name="T10" fmla="*/ 0 h 84"/>
              <a:gd name="T11" fmla="*/ 48 w 48"/>
              <a:gd name="T12" fmla="*/ 84 h 84"/>
            </a:gdLst>
            <a:ahLst/>
            <a:cxnLst>
              <a:cxn ang="T6">
                <a:pos x="T0" y="T1"/>
              </a:cxn>
              <a:cxn ang="T7">
                <a:pos x="T2" y="T3"/>
              </a:cxn>
              <a:cxn ang="T8">
                <a:pos x="T4" y="T5"/>
              </a:cxn>
            </a:cxnLst>
            <a:rect l="T9" t="T10" r="T11" b="T12"/>
            <a:pathLst>
              <a:path w="48" h="84">
                <a:moveTo>
                  <a:pt x="0" y="84"/>
                </a:moveTo>
                <a:lnTo>
                  <a:pt x="42" y="81"/>
                </a:lnTo>
                <a:lnTo>
                  <a:pt x="48" y="0"/>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98" name="Rectangle 63"/>
          <p:cNvSpPr>
            <a:spLocks noChangeArrowheads="1"/>
          </p:cNvSpPr>
          <p:nvPr/>
        </p:nvSpPr>
        <p:spPr bwMode="auto">
          <a:xfrm>
            <a:off x="2105025" y="2446338"/>
            <a:ext cx="457200" cy="266700"/>
          </a:xfrm>
          <a:prstGeom prst="rect">
            <a:avLst/>
          </a:prstGeom>
          <a:solidFill>
            <a:srgbClr val="126CCF"/>
          </a:solidFill>
          <a:ln w="9525">
            <a:solidFill>
              <a:schemeClr val="accent1"/>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399" name="Rectangle 64"/>
          <p:cNvSpPr>
            <a:spLocks noChangeArrowheads="1"/>
          </p:cNvSpPr>
          <p:nvPr/>
        </p:nvSpPr>
        <p:spPr bwMode="auto">
          <a:xfrm>
            <a:off x="2281238" y="2446338"/>
            <a:ext cx="457200" cy="266700"/>
          </a:xfrm>
          <a:prstGeom prst="rect">
            <a:avLst/>
          </a:prstGeom>
          <a:solidFill>
            <a:srgbClr val="126CCF"/>
          </a:solidFill>
          <a:ln w="9525">
            <a:solidFill>
              <a:schemeClr val="accent1"/>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400" name="Rectangle 65"/>
          <p:cNvSpPr>
            <a:spLocks noChangeArrowheads="1"/>
          </p:cNvSpPr>
          <p:nvPr/>
        </p:nvSpPr>
        <p:spPr bwMode="auto">
          <a:xfrm>
            <a:off x="1712913" y="2451100"/>
            <a:ext cx="293687" cy="266700"/>
          </a:xfrm>
          <a:prstGeom prst="rect">
            <a:avLst/>
          </a:prstGeom>
          <a:solidFill>
            <a:srgbClr val="126CCF"/>
          </a:solidFill>
          <a:ln w="9525">
            <a:solidFill>
              <a:schemeClr val="accent1"/>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401" name="Line 66"/>
          <p:cNvSpPr>
            <a:spLocks noChangeShapeType="1"/>
          </p:cNvSpPr>
          <p:nvPr/>
        </p:nvSpPr>
        <p:spPr bwMode="auto">
          <a:xfrm flipV="1">
            <a:off x="1987550" y="2574925"/>
            <a:ext cx="131763" cy="47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4402" name="Freeform 67"/>
          <p:cNvSpPr>
            <a:spLocks/>
          </p:cNvSpPr>
          <p:nvPr/>
        </p:nvSpPr>
        <p:spPr bwMode="auto">
          <a:xfrm>
            <a:off x="2716213" y="2351088"/>
            <a:ext cx="101600" cy="238125"/>
          </a:xfrm>
          <a:custGeom>
            <a:avLst/>
            <a:gdLst>
              <a:gd name="T0" fmla="*/ 0 w 69"/>
              <a:gd name="T1" fmla="*/ 2147483647 h 150"/>
              <a:gd name="T2" fmla="*/ 2147483647 w 69"/>
              <a:gd name="T3" fmla="*/ 2147483647 h 150"/>
              <a:gd name="T4" fmla="*/ 2147483647 w 69"/>
              <a:gd name="T5" fmla="*/ 2147483647 h 150"/>
              <a:gd name="T6" fmla="*/ 2147483647 w 69"/>
              <a:gd name="T7" fmla="*/ 0 h 150"/>
              <a:gd name="T8" fmla="*/ 0 60000 65536"/>
              <a:gd name="T9" fmla="*/ 0 60000 65536"/>
              <a:gd name="T10" fmla="*/ 0 60000 65536"/>
              <a:gd name="T11" fmla="*/ 0 60000 65536"/>
              <a:gd name="T12" fmla="*/ 0 w 69"/>
              <a:gd name="T13" fmla="*/ 0 h 150"/>
              <a:gd name="T14" fmla="*/ 69 w 69"/>
              <a:gd name="T15" fmla="*/ 150 h 150"/>
            </a:gdLst>
            <a:ahLst/>
            <a:cxnLst>
              <a:cxn ang="T8">
                <a:pos x="T0" y="T1"/>
              </a:cxn>
              <a:cxn ang="T9">
                <a:pos x="T2" y="T3"/>
              </a:cxn>
              <a:cxn ang="T10">
                <a:pos x="T4" y="T5"/>
              </a:cxn>
              <a:cxn ang="T11">
                <a:pos x="T6" y="T7"/>
              </a:cxn>
            </a:cxnLst>
            <a:rect l="T12" t="T13" r="T14" b="T15"/>
            <a:pathLst>
              <a:path w="69" h="150">
                <a:moveTo>
                  <a:pt x="0" y="150"/>
                </a:moveTo>
                <a:lnTo>
                  <a:pt x="39" y="147"/>
                </a:lnTo>
                <a:lnTo>
                  <a:pt x="39" y="3"/>
                </a:lnTo>
                <a:lnTo>
                  <a:pt x="69" y="0"/>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403" name="Freeform 68"/>
          <p:cNvSpPr>
            <a:spLocks/>
          </p:cNvSpPr>
          <p:nvPr/>
        </p:nvSpPr>
        <p:spPr bwMode="auto">
          <a:xfrm>
            <a:off x="4606925" y="3448050"/>
            <a:ext cx="187325" cy="279400"/>
          </a:xfrm>
          <a:custGeom>
            <a:avLst/>
            <a:gdLst>
              <a:gd name="T0" fmla="*/ 0 w 128"/>
              <a:gd name="T1" fmla="*/ 2147483647 h 176"/>
              <a:gd name="T2" fmla="*/ 2147483647 w 128"/>
              <a:gd name="T3" fmla="*/ 2147483647 h 176"/>
              <a:gd name="T4" fmla="*/ 2147483647 w 128"/>
              <a:gd name="T5" fmla="*/ 0 h 176"/>
              <a:gd name="T6" fmla="*/ 2147483647 w 128"/>
              <a:gd name="T7" fmla="*/ 0 h 176"/>
              <a:gd name="T8" fmla="*/ 0 60000 65536"/>
              <a:gd name="T9" fmla="*/ 0 60000 65536"/>
              <a:gd name="T10" fmla="*/ 0 60000 65536"/>
              <a:gd name="T11" fmla="*/ 0 60000 65536"/>
              <a:gd name="T12" fmla="*/ 0 w 128"/>
              <a:gd name="T13" fmla="*/ 0 h 176"/>
              <a:gd name="T14" fmla="*/ 128 w 128"/>
              <a:gd name="T15" fmla="*/ 176 h 176"/>
            </a:gdLst>
            <a:ahLst/>
            <a:cxnLst>
              <a:cxn ang="T8">
                <a:pos x="T0" y="T1"/>
              </a:cxn>
              <a:cxn ang="T9">
                <a:pos x="T2" y="T3"/>
              </a:cxn>
              <a:cxn ang="T10">
                <a:pos x="T4" y="T5"/>
              </a:cxn>
              <a:cxn ang="T11">
                <a:pos x="T6" y="T7"/>
              </a:cxn>
            </a:cxnLst>
            <a:rect l="T12" t="T13" r="T14" b="T15"/>
            <a:pathLst>
              <a:path w="128" h="176">
                <a:moveTo>
                  <a:pt x="0" y="176"/>
                </a:moveTo>
                <a:lnTo>
                  <a:pt x="56" y="176"/>
                </a:lnTo>
                <a:lnTo>
                  <a:pt x="56" y="0"/>
                </a:lnTo>
                <a:lnTo>
                  <a:pt x="128" y="0"/>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404" name="Rectangle 69"/>
          <p:cNvSpPr>
            <a:spLocks noChangeArrowheads="1"/>
          </p:cNvSpPr>
          <p:nvPr/>
        </p:nvSpPr>
        <p:spPr bwMode="auto">
          <a:xfrm>
            <a:off x="3740150" y="4270375"/>
            <a:ext cx="292100" cy="266700"/>
          </a:xfrm>
          <a:prstGeom prst="rect">
            <a:avLst/>
          </a:prstGeom>
          <a:solidFill>
            <a:srgbClr val="267C01"/>
          </a:solidFill>
          <a:ln w="9525">
            <a:solidFill>
              <a:schemeClr val="tx2"/>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405" name="Rectangle 70"/>
          <p:cNvSpPr>
            <a:spLocks noChangeArrowheads="1"/>
          </p:cNvSpPr>
          <p:nvPr/>
        </p:nvSpPr>
        <p:spPr bwMode="auto">
          <a:xfrm>
            <a:off x="4125913" y="4270375"/>
            <a:ext cx="434975" cy="266700"/>
          </a:xfrm>
          <a:prstGeom prst="rect">
            <a:avLst/>
          </a:prstGeom>
          <a:solidFill>
            <a:srgbClr val="267C01"/>
          </a:solidFill>
          <a:ln w="9525">
            <a:solidFill>
              <a:schemeClr val="tx2"/>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406" name="Rectangle 71"/>
          <p:cNvSpPr>
            <a:spLocks noChangeArrowheads="1"/>
          </p:cNvSpPr>
          <p:nvPr/>
        </p:nvSpPr>
        <p:spPr bwMode="auto">
          <a:xfrm>
            <a:off x="4572000" y="4270375"/>
            <a:ext cx="433388" cy="266700"/>
          </a:xfrm>
          <a:prstGeom prst="rect">
            <a:avLst/>
          </a:prstGeom>
          <a:solidFill>
            <a:srgbClr val="267C01"/>
          </a:solidFill>
          <a:ln w="9525">
            <a:solidFill>
              <a:schemeClr val="tx2"/>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407" name="Rectangle 72"/>
          <p:cNvSpPr>
            <a:spLocks noChangeArrowheads="1"/>
          </p:cNvSpPr>
          <p:nvPr/>
        </p:nvSpPr>
        <p:spPr bwMode="auto">
          <a:xfrm>
            <a:off x="5018088" y="4270375"/>
            <a:ext cx="433387" cy="266700"/>
          </a:xfrm>
          <a:prstGeom prst="rect">
            <a:avLst/>
          </a:prstGeom>
          <a:solidFill>
            <a:srgbClr val="267C01"/>
          </a:solidFill>
          <a:ln w="9525">
            <a:solidFill>
              <a:schemeClr val="tx2"/>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408" name="Rectangle 73"/>
          <p:cNvSpPr>
            <a:spLocks noChangeArrowheads="1"/>
          </p:cNvSpPr>
          <p:nvPr/>
        </p:nvSpPr>
        <p:spPr bwMode="auto">
          <a:xfrm>
            <a:off x="5510213" y="4524375"/>
            <a:ext cx="292100" cy="266700"/>
          </a:xfrm>
          <a:prstGeom prst="rect">
            <a:avLst/>
          </a:prstGeom>
          <a:solidFill>
            <a:srgbClr val="267C01"/>
          </a:solidFill>
          <a:ln w="9525">
            <a:solidFill>
              <a:schemeClr val="tx2"/>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409" name="Rectangle 74"/>
          <p:cNvSpPr>
            <a:spLocks noChangeArrowheads="1"/>
          </p:cNvSpPr>
          <p:nvPr/>
        </p:nvSpPr>
        <p:spPr bwMode="auto">
          <a:xfrm rot="2737706">
            <a:off x="5744369" y="4534694"/>
            <a:ext cx="292100" cy="246062"/>
          </a:xfrm>
          <a:prstGeom prst="rect">
            <a:avLst/>
          </a:prstGeom>
          <a:solidFill>
            <a:srgbClr val="C13B17"/>
          </a:solidFill>
          <a:ln w="9525">
            <a:solidFill>
              <a:schemeClr val="tx1"/>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410" name="Rectangle 75"/>
          <p:cNvSpPr>
            <a:spLocks noChangeArrowheads="1"/>
          </p:cNvSpPr>
          <p:nvPr/>
        </p:nvSpPr>
        <p:spPr bwMode="auto">
          <a:xfrm>
            <a:off x="6107113" y="4867275"/>
            <a:ext cx="434975" cy="266700"/>
          </a:xfrm>
          <a:prstGeom prst="rect">
            <a:avLst/>
          </a:prstGeom>
          <a:solidFill>
            <a:srgbClr val="267C01"/>
          </a:solidFill>
          <a:ln w="9525">
            <a:solidFill>
              <a:schemeClr val="tx2"/>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411" name="Rectangle 76"/>
          <p:cNvSpPr>
            <a:spLocks noChangeArrowheads="1"/>
          </p:cNvSpPr>
          <p:nvPr/>
        </p:nvSpPr>
        <p:spPr bwMode="auto">
          <a:xfrm>
            <a:off x="6553200" y="4867275"/>
            <a:ext cx="433388" cy="266700"/>
          </a:xfrm>
          <a:prstGeom prst="rect">
            <a:avLst/>
          </a:prstGeom>
          <a:solidFill>
            <a:srgbClr val="267C01"/>
          </a:solidFill>
          <a:ln w="9525">
            <a:solidFill>
              <a:schemeClr val="tx2"/>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412" name="Rectangle 77"/>
          <p:cNvSpPr>
            <a:spLocks noChangeArrowheads="1"/>
          </p:cNvSpPr>
          <p:nvPr/>
        </p:nvSpPr>
        <p:spPr bwMode="auto">
          <a:xfrm>
            <a:off x="6999288" y="4867275"/>
            <a:ext cx="433387" cy="266700"/>
          </a:xfrm>
          <a:prstGeom prst="rect">
            <a:avLst/>
          </a:prstGeom>
          <a:solidFill>
            <a:srgbClr val="267C01"/>
          </a:solidFill>
          <a:ln w="9525">
            <a:solidFill>
              <a:schemeClr val="tx2"/>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413" name="Rectangle 78"/>
          <p:cNvSpPr>
            <a:spLocks noChangeArrowheads="1"/>
          </p:cNvSpPr>
          <p:nvPr/>
        </p:nvSpPr>
        <p:spPr bwMode="auto">
          <a:xfrm rot="2737706">
            <a:off x="7831932" y="4699793"/>
            <a:ext cx="292100" cy="246063"/>
          </a:xfrm>
          <a:prstGeom prst="rect">
            <a:avLst/>
          </a:prstGeom>
          <a:solidFill>
            <a:srgbClr val="C13B17"/>
          </a:solidFill>
          <a:ln w="9525">
            <a:solidFill>
              <a:schemeClr val="tx1"/>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414" name="Rectangle 79"/>
          <p:cNvSpPr>
            <a:spLocks noChangeArrowheads="1"/>
          </p:cNvSpPr>
          <p:nvPr/>
        </p:nvSpPr>
        <p:spPr bwMode="auto">
          <a:xfrm>
            <a:off x="6061075" y="4257675"/>
            <a:ext cx="433388" cy="266700"/>
          </a:xfrm>
          <a:prstGeom prst="rect">
            <a:avLst/>
          </a:prstGeom>
          <a:solidFill>
            <a:srgbClr val="267C01"/>
          </a:solidFill>
          <a:ln w="9525">
            <a:solidFill>
              <a:schemeClr val="tx2"/>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415" name="Rectangle 80"/>
          <p:cNvSpPr>
            <a:spLocks noChangeArrowheads="1"/>
          </p:cNvSpPr>
          <p:nvPr/>
        </p:nvSpPr>
        <p:spPr bwMode="auto">
          <a:xfrm>
            <a:off x="6611938" y="4486275"/>
            <a:ext cx="433387" cy="266700"/>
          </a:xfrm>
          <a:prstGeom prst="rect">
            <a:avLst/>
          </a:prstGeom>
          <a:solidFill>
            <a:srgbClr val="267C01"/>
          </a:solidFill>
          <a:ln w="9525">
            <a:solidFill>
              <a:schemeClr val="tx2"/>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416" name="Rectangle 81"/>
          <p:cNvSpPr>
            <a:spLocks noChangeArrowheads="1"/>
          </p:cNvSpPr>
          <p:nvPr/>
        </p:nvSpPr>
        <p:spPr bwMode="auto">
          <a:xfrm>
            <a:off x="7058025" y="4486275"/>
            <a:ext cx="433388" cy="266700"/>
          </a:xfrm>
          <a:prstGeom prst="rect">
            <a:avLst/>
          </a:prstGeom>
          <a:solidFill>
            <a:srgbClr val="267C01"/>
          </a:solidFill>
          <a:ln w="9525">
            <a:solidFill>
              <a:schemeClr val="tx2"/>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417" name="Line 82"/>
          <p:cNvSpPr>
            <a:spLocks noChangeShapeType="1"/>
          </p:cNvSpPr>
          <p:nvPr/>
        </p:nvSpPr>
        <p:spPr bwMode="auto">
          <a:xfrm>
            <a:off x="4014788" y="4400550"/>
            <a:ext cx="134937"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4418" name="Freeform 83"/>
          <p:cNvSpPr>
            <a:spLocks/>
          </p:cNvSpPr>
          <p:nvPr/>
        </p:nvSpPr>
        <p:spPr bwMode="auto">
          <a:xfrm>
            <a:off x="5438775" y="4406900"/>
            <a:ext cx="88900" cy="247650"/>
          </a:xfrm>
          <a:custGeom>
            <a:avLst/>
            <a:gdLst>
              <a:gd name="T0" fmla="*/ 0 w 60"/>
              <a:gd name="T1" fmla="*/ 0 h 156"/>
              <a:gd name="T2" fmla="*/ 2147483647 w 60"/>
              <a:gd name="T3" fmla="*/ 2147483647 h 156"/>
              <a:gd name="T4" fmla="*/ 2147483647 w 60"/>
              <a:gd name="T5" fmla="*/ 2147483647 h 156"/>
              <a:gd name="T6" fmla="*/ 2147483647 w 60"/>
              <a:gd name="T7" fmla="*/ 2147483647 h 156"/>
              <a:gd name="T8" fmla="*/ 0 60000 65536"/>
              <a:gd name="T9" fmla="*/ 0 60000 65536"/>
              <a:gd name="T10" fmla="*/ 0 60000 65536"/>
              <a:gd name="T11" fmla="*/ 0 60000 65536"/>
              <a:gd name="T12" fmla="*/ 0 w 60"/>
              <a:gd name="T13" fmla="*/ 0 h 156"/>
              <a:gd name="T14" fmla="*/ 60 w 60"/>
              <a:gd name="T15" fmla="*/ 156 h 156"/>
            </a:gdLst>
            <a:ahLst/>
            <a:cxnLst>
              <a:cxn ang="T8">
                <a:pos x="T0" y="T1"/>
              </a:cxn>
              <a:cxn ang="T9">
                <a:pos x="T2" y="T3"/>
              </a:cxn>
              <a:cxn ang="T10">
                <a:pos x="T4" y="T5"/>
              </a:cxn>
              <a:cxn ang="T11">
                <a:pos x="T6" y="T7"/>
              </a:cxn>
            </a:cxnLst>
            <a:rect l="T12" t="T13" r="T14" b="T15"/>
            <a:pathLst>
              <a:path w="60" h="156">
                <a:moveTo>
                  <a:pt x="0" y="0"/>
                </a:moveTo>
                <a:lnTo>
                  <a:pt x="32" y="4"/>
                </a:lnTo>
                <a:lnTo>
                  <a:pt x="36" y="156"/>
                </a:lnTo>
                <a:lnTo>
                  <a:pt x="60" y="156"/>
                </a:lnTo>
              </a:path>
            </a:pathLst>
          </a:custGeom>
          <a:solidFill>
            <a:srgbClr val="267C01"/>
          </a:solidFill>
          <a:ln w="9525">
            <a:solidFill>
              <a:schemeClr val="tx1"/>
            </a:solidFill>
            <a:round/>
            <a:headEnd/>
            <a:tailEnd/>
          </a:ln>
        </p:spPr>
        <p:txBody>
          <a:bodyPr/>
          <a:lstStyle/>
          <a:p>
            <a:endParaRPr lang="en-GB"/>
          </a:p>
        </p:txBody>
      </p:sp>
      <p:sp>
        <p:nvSpPr>
          <p:cNvPr id="14419" name="Freeform 84"/>
          <p:cNvSpPr>
            <a:spLocks/>
          </p:cNvSpPr>
          <p:nvPr/>
        </p:nvSpPr>
        <p:spPr bwMode="auto">
          <a:xfrm>
            <a:off x="5891213" y="4832350"/>
            <a:ext cx="233362" cy="184150"/>
          </a:xfrm>
          <a:custGeom>
            <a:avLst/>
            <a:gdLst>
              <a:gd name="T0" fmla="*/ 0 w 160"/>
              <a:gd name="T1" fmla="*/ 0 h 116"/>
              <a:gd name="T2" fmla="*/ 0 w 160"/>
              <a:gd name="T3" fmla="*/ 2147483647 h 116"/>
              <a:gd name="T4" fmla="*/ 2147483647 w 160"/>
              <a:gd name="T5" fmla="*/ 2147483647 h 116"/>
              <a:gd name="T6" fmla="*/ 0 60000 65536"/>
              <a:gd name="T7" fmla="*/ 0 60000 65536"/>
              <a:gd name="T8" fmla="*/ 0 60000 65536"/>
              <a:gd name="T9" fmla="*/ 0 w 160"/>
              <a:gd name="T10" fmla="*/ 0 h 116"/>
              <a:gd name="T11" fmla="*/ 160 w 160"/>
              <a:gd name="T12" fmla="*/ 116 h 116"/>
            </a:gdLst>
            <a:ahLst/>
            <a:cxnLst>
              <a:cxn ang="T6">
                <a:pos x="T0" y="T1"/>
              </a:cxn>
              <a:cxn ang="T7">
                <a:pos x="T2" y="T3"/>
              </a:cxn>
              <a:cxn ang="T8">
                <a:pos x="T4" y="T5"/>
              </a:cxn>
            </a:cxnLst>
            <a:rect l="T9" t="T10" r="T11" b="T12"/>
            <a:pathLst>
              <a:path w="160" h="116">
                <a:moveTo>
                  <a:pt x="0" y="0"/>
                </a:moveTo>
                <a:lnTo>
                  <a:pt x="0" y="116"/>
                </a:lnTo>
                <a:lnTo>
                  <a:pt x="160" y="116"/>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420" name="Freeform 85"/>
          <p:cNvSpPr>
            <a:spLocks/>
          </p:cNvSpPr>
          <p:nvPr/>
        </p:nvSpPr>
        <p:spPr bwMode="auto">
          <a:xfrm>
            <a:off x="5878513" y="4387850"/>
            <a:ext cx="206375" cy="101600"/>
          </a:xfrm>
          <a:custGeom>
            <a:avLst/>
            <a:gdLst>
              <a:gd name="T0" fmla="*/ 2147483647 w 140"/>
              <a:gd name="T1" fmla="*/ 2147483647 h 64"/>
              <a:gd name="T2" fmla="*/ 0 w 140"/>
              <a:gd name="T3" fmla="*/ 2147483647 h 64"/>
              <a:gd name="T4" fmla="*/ 2147483647 w 140"/>
              <a:gd name="T5" fmla="*/ 0 h 64"/>
              <a:gd name="T6" fmla="*/ 0 60000 65536"/>
              <a:gd name="T7" fmla="*/ 0 60000 65536"/>
              <a:gd name="T8" fmla="*/ 0 60000 65536"/>
              <a:gd name="T9" fmla="*/ 0 w 140"/>
              <a:gd name="T10" fmla="*/ 0 h 64"/>
              <a:gd name="T11" fmla="*/ 140 w 140"/>
              <a:gd name="T12" fmla="*/ 64 h 64"/>
            </a:gdLst>
            <a:ahLst/>
            <a:cxnLst>
              <a:cxn ang="T6">
                <a:pos x="T0" y="T1"/>
              </a:cxn>
              <a:cxn ang="T7">
                <a:pos x="T2" y="T3"/>
              </a:cxn>
              <a:cxn ang="T8">
                <a:pos x="T4" y="T5"/>
              </a:cxn>
            </a:cxnLst>
            <a:rect l="T9" t="T10" r="T11" b="T12"/>
            <a:pathLst>
              <a:path w="140" h="64">
                <a:moveTo>
                  <a:pt x="4" y="64"/>
                </a:moveTo>
                <a:lnTo>
                  <a:pt x="0" y="4"/>
                </a:lnTo>
                <a:lnTo>
                  <a:pt x="140" y="0"/>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421" name="Freeform 86"/>
          <p:cNvSpPr>
            <a:spLocks/>
          </p:cNvSpPr>
          <p:nvPr/>
        </p:nvSpPr>
        <p:spPr bwMode="auto">
          <a:xfrm>
            <a:off x="6465888" y="4394200"/>
            <a:ext cx="152400" cy="228600"/>
          </a:xfrm>
          <a:custGeom>
            <a:avLst/>
            <a:gdLst>
              <a:gd name="T0" fmla="*/ 0 w 104"/>
              <a:gd name="T1" fmla="*/ 0 h 144"/>
              <a:gd name="T2" fmla="*/ 2147483647 w 104"/>
              <a:gd name="T3" fmla="*/ 0 h 144"/>
              <a:gd name="T4" fmla="*/ 2147483647 w 104"/>
              <a:gd name="T5" fmla="*/ 2147483647 h 144"/>
              <a:gd name="T6" fmla="*/ 2147483647 w 104"/>
              <a:gd name="T7" fmla="*/ 2147483647 h 144"/>
              <a:gd name="T8" fmla="*/ 0 60000 65536"/>
              <a:gd name="T9" fmla="*/ 0 60000 65536"/>
              <a:gd name="T10" fmla="*/ 0 60000 65536"/>
              <a:gd name="T11" fmla="*/ 0 60000 65536"/>
              <a:gd name="T12" fmla="*/ 0 w 104"/>
              <a:gd name="T13" fmla="*/ 0 h 144"/>
              <a:gd name="T14" fmla="*/ 104 w 104"/>
              <a:gd name="T15" fmla="*/ 144 h 144"/>
            </a:gdLst>
            <a:ahLst/>
            <a:cxnLst>
              <a:cxn ang="T8">
                <a:pos x="T0" y="T1"/>
              </a:cxn>
              <a:cxn ang="T9">
                <a:pos x="T2" y="T3"/>
              </a:cxn>
              <a:cxn ang="T10">
                <a:pos x="T4" y="T5"/>
              </a:cxn>
              <a:cxn ang="T11">
                <a:pos x="T6" y="T7"/>
              </a:cxn>
            </a:cxnLst>
            <a:rect l="T12" t="T13" r="T14" b="T15"/>
            <a:pathLst>
              <a:path w="104" h="144">
                <a:moveTo>
                  <a:pt x="0" y="0"/>
                </a:moveTo>
                <a:lnTo>
                  <a:pt x="40" y="0"/>
                </a:lnTo>
                <a:lnTo>
                  <a:pt x="40" y="144"/>
                </a:lnTo>
                <a:lnTo>
                  <a:pt x="104" y="144"/>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422" name="Freeform 87"/>
          <p:cNvSpPr>
            <a:spLocks/>
          </p:cNvSpPr>
          <p:nvPr/>
        </p:nvSpPr>
        <p:spPr bwMode="auto">
          <a:xfrm>
            <a:off x="7461250" y="4616450"/>
            <a:ext cx="358775" cy="196850"/>
          </a:xfrm>
          <a:custGeom>
            <a:avLst/>
            <a:gdLst>
              <a:gd name="T0" fmla="*/ 0 w 244"/>
              <a:gd name="T1" fmla="*/ 0 h 124"/>
              <a:gd name="T2" fmla="*/ 2147483647 w 244"/>
              <a:gd name="T3" fmla="*/ 0 h 124"/>
              <a:gd name="T4" fmla="*/ 2147483647 w 244"/>
              <a:gd name="T5" fmla="*/ 2147483647 h 124"/>
              <a:gd name="T6" fmla="*/ 2147483647 w 244"/>
              <a:gd name="T7" fmla="*/ 2147483647 h 124"/>
              <a:gd name="T8" fmla="*/ 0 60000 65536"/>
              <a:gd name="T9" fmla="*/ 0 60000 65536"/>
              <a:gd name="T10" fmla="*/ 0 60000 65536"/>
              <a:gd name="T11" fmla="*/ 0 60000 65536"/>
              <a:gd name="T12" fmla="*/ 0 w 244"/>
              <a:gd name="T13" fmla="*/ 0 h 124"/>
              <a:gd name="T14" fmla="*/ 244 w 244"/>
              <a:gd name="T15" fmla="*/ 124 h 124"/>
            </a:gdLst>
            <a:ahLst/>
            <a:cxnLst>
              <a:cxn ang="T8">
                <a:pos x="T0" y="T1"/>
              </a:cxn>
              <a:cxn ang="T9">
                <a:pos x="T2" y="T3"/>
              </a:cxn>
              <a:cxn ang="T10">
                <a:pos x="T4" y="T5"/>
              </a:cxn>
              <a:cxn ang="T11">
                <a:pos x="T6" y="T7"/>
              </a:cxn>
            </a:cxnLst>
            <a:rect l="T12" t="T13" r="T14" b="T15"/>
            <a:pathLst>
              <a:path w="244" h="124">
                <a:moveTo>
                  <a:pt x="0" y="0"/>
                </a:moveTo>
                <a:lnTo>
                  <a:pt x="184" y="0"/>
                </a:lnTo>
                <a:lnTo>
                  <a:pt x="184" y="124"/>
                </a:lnTo>
                <a:lnTo>
                  <a:pt x="244" y="124"/>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423" name="Freeform 88"/>
          <p:cNvSpPr>
            <a:spLocks/>
          </p:cNvSpPr>
          <p:nvPr/>
        </p:nvSpPr>
        <p:spPr bwMode="auto">
          <a:xfrm>
            <a:off x="7415213" y="4806950"/>
            <a:ext cx="315912" cy="196850"/>
          </a:xfrm>
          <a:custGeom>
            <a:avLst/>
            <a:gdLst>
              <a:gd name="T0" fmla="*/ 0 w 216"/>
              <a:gd name="T1" fmla="*/ 2147483647 h 124"/>
              <a:gd name="T2" fmla="*/ 2147483647 w 216"/>
              <a:gd name="T3" fmla="*/ 2147483647 h 124"/>
              <a:gd name="T4" fmla="*/ 2147483647 w 216"/>
              <a:gd name="T5" fmla="*/ 0 h 124"/>
              <a:gd name="T6" fmla="*/ 0 60000 65536"/>
              <a:gd name="T7" fmla="*/ 0 60000 65536"/>
              <a:gd name="T8" fmla="*/ 0 60000 65536"/>
              <a:gd name="T9" fmla="*/ 0 w 216"/>
              <a:gd name="T10" fmla="*/ 0 h 124"/>
              <a:gd name="T11" fmla="*/ 216 w 216"/>
              <a:gd name="T12" fmla="*/ 124 h 124"/>
            </a:gdLst>
            <a:ahLst/>
            <a:cxnLst>
              <a:cxn ang="T6">
                <a:pos x="T0" y="T1"/>
              </a:cxn>
              <a:cxn ang="T7">
                <a:pos x="T2" y="T3"/>
              </a:cxn>
              <a:cxn ang="T8">
                <a:pos x="T4" y="T5"/>
              </a:cxn>
            </a:cxnLst>
            <a:rect l="T9" t="T10" r="T11" b="T12"/>
            <a:pathLst>
              <a:path w="216" h="124">
                <a:moveTo>
                  <a:pt x="0" y="124"/>
                </a:moveTo>
                <a:lnTo>
                  <a:pt x="216" y="124"/>
                </a:lnTo>
                <a:lnTo>
                  <a:pt x="216" y="0"/>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424" name="Freeform 89"/>
          <p:cNvSpPr>
            <a:spLocks/>
          </p:cNvSpPr>
          <p:nvPr/>
        </p:nvSpPr>
        <p:spPr bwMode="auto">
          <a:xfrm>
            <a:off x="4067175" y="3181350"/>
            <a:ext cx="58738" cy="1128713"/>
          </a:xfrm>
          <a:custGeom>
            <a:avLst/>
            <a:gdLst>
              <a:gd name="T0" fmla="*/ 0 w 36"/>
              <a:gd name="T1" fmla="*/ 0 h 582"/>
              <a:gd name="T2" fmla="*/ 0 w 36"/>
              <a:gd name="T3" fmla="*/ 2147483647 h 582"/>
              <a:gd name="T4" fmla="*/ 2147483647 w 36"/>
              <a:gd name="T5" fmla="*/ 2147483647 h 582"/>
              <a:gd name="T6" fmla="*/ 0 60000 65536"/>
              <a:gd name="T7" fmla="*/ 0 60000 65536"/>
              <a:gd name="T8" fmla="*/ 0 60000 65536"/>
              <a:gd name="T9" fmla="*/ 0 w 36"/>
              <a:gd name="T10" fmla="*/ 0 h 582"/>
              <a:gd name="T11" fmla="*/ 36 w 36"/>
              <a:gd name="T12" fmla="*/ 582 h 582"/>
            </a:gdLst>
            <a:ahLst/>
            <a:cxnLst>
              <a:cxn ang="T6">
                <a:pos x="T0" y="T1"/>
              </a:cxn>
              <a:cxn ang="T7">
                <a:pos x="T2" y="T3"/>
              </a:cxn>
              <a:cxn ang="T8">
                <a:pos x="T4" y="T5"/>
              </a:cxn>
            </a:cxnLst>
            <a:rect l="T9" t="T10" r="T11" b="T12"/>
            <a:pathLst>
              <a:path w="36" h="582">
                <a:moveTo>
                  <a:pt x="0" y="0"/>
                </a:moveTo>
                <a:lnTo>
                  <a:pt x="0" y="582"/>
                </a:lnTo>
                <a:lnTo>
                  <a:pt x="36" y="582"/>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425" name="Freeform 90"/>
          <p:cNvSpPr>
            <a:spLocks/>
          </p:cNvSpPr>
          <p:nvPr/>
        </p:nvSpPr>
        <p:spPr bwMode="auto">
          <a:xfrm>
            <a:off x="4789488" y="3194050"/>
            <a:ext cx="58737" cy="1128713"/>
          </a:xfrm>
          <a:custGeom>
            <a:avLst/>
            <a:gdLst>
              <a:gd name="T0" fmla="*/ 0 w 36"/>
              <a:gd name="T1" fmla="*/ 0 h 582"/>
              <a:gd name="T2" fmla="*/ 0 w 36"/>
              <a:gd name="T3" fmla="*/ 2147483647 h 582"/>
              <a:gd name="T4" fmla="*/ 2147483647 w 36"/>
              <a:gd name="T5" fmla="*/ 2147483647 h 582"/>
              <a:gd name="T6" fmla="*/ 0 60000 65536"/>
              <a:gd name="T7" fmla="*/ 0 60000 65536"/>
              <a:gd name="T8" fmla="*/ 0 60000 65536"/>
              <a:gd name="T9" fmla="*/ 0 w 36"/>
              <a:gd name="T10" fmla="*/ 0 h 582"/>
              <a:gd name="T11" fmla="*/ 36 w 36"/>
              <a:gd name="T12" fmla="*/ 582 h 582"/>
            </a:gdLst>
            <a:ahLst/>
            <a:cxnLst>
              <a:cxn ang="T6">
                <a:pos x="T0" y="T1"/>
              </a:cxn>
              <a:cxn ang="T7">
                <a:pos x="T2" y="T3"/>
              </a:cxn>
              <a:cxn ang="T8">
                <a:pos x="T4" y="T5"/>
              </a:cxn>
            </a:cxnLst>
            <a:rect l="T9" t="T10" r="T11" b="T12"/>
            <a:pathLst>
              <a:path w="36" h="582">
                <a:moveTo>
                  <a:pt x="0" y="0"/>
                </a:moveTo>
                <a:lnTo>
                  <a:pt x="0" y="582"/>
                </a:lnTo>
                <a:lnTo>
                  <a:pt x="36" y="582"/>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426" name="Freeform 91"/>
          <p:cNvSpPr>
            <a:spLocks/>
          </p:cNvSpPr>
          <p:nvPr/>
        </p:nvSpPr>
        <p:spPr bwMode="auto">
          <a:xfrm>
            <a:off x="6019800" y="3206750"/>
            <a:ext cx="58738" cy="1128713"/>
          </a:xfrm>
          <a:custGeom>
            <a:avLst/>
            <a:gdLst>
              <a:gd name="T0" fmla="*/ 0 w 36"/>
              <a:gd name="T1" fmla="*/ 0 h 582"/>
              <a:gd name="T2" fmla="*/ 0 w 36"/>
              <a:gd name="T3" fmla="*/ 2147483647 h 582"/>
              <a:gd name="T4" fmla="*/ 2147483647 w 36"/>
              <a:gd name="T5" fmla="*/ 2147483647 h 582"/>
              <a:gd name="T6" fmla="*/ 0 60000 65536"/>
              <a:gd name="T7" fmla="*/ 0 60000 65536"/>
              <a:gd name="T8" fmla="*/ 0 60000 65536"/>
              <a:gd name="T9" fmla="*/ 0 w 36"/>
              <a:gd name="T10" fmla="*/ 0 h 582"/>
              <a:gd name="T11" fmla="*/ 36 w 36"/>
              <a:gd name="T12" fmla="*/ 582 h 582"/>
            </a:gdLst>
            <a:ahLst/>
            <a:cxnLst>
              <a:cxn ang="T6">
                <a:pos x="T0" y="T1"/>
              </a:cxn>
              <a:cxn ang="T7">
                <a:pos x="T2" y="T3"/>
              </a:cxn>
              <a:cxn ang="T8">
                <a:pos x="T4" y="T5"/>
              </a:cxn>
            </a:cxnLst>
            <a:rect l="T9" t="T10" r="T11" b="T12"/>
            <a:pathLst>
              <a:path w="36" h="582">
                <a:moveTo>
                  <a:pt x="0" y="0"/>
                </a:moveTo>
                <a:lnTo>
                  <a:pt x="0" y="582"/>
                </a:lnTo>
                <a:lnTo>
                  <a:pt x="36" y="582"/>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427" name="Rectangle 92"/>
          <p:cNvSpPr>
            <a:spLocks noChangeArrowheads="1"/>
          </p:cNvSpPr>
          <p:nvPr/>
        </p:nvSpPr>
        <p:spPr bwMode="auto">
          <a:xfrm>
            <a:off x="5703888" y="2949575"/>
            <a:ext cx="292100" cy="266700"/>
          </a:xfrm>
          <a:prstGeom prst="rect">
            <a:avLst/>
          </a:prstGeom>
          <a:solidFill>
            <a:srgbClr val="F2BF12"/>
          </a:solidFill>
          <a:ln w="9525">
            <a:solidFill>
              <a:schemeClr val="tx2"/>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428" name="Rectangle 93"/>
          <p:cNvSpPr>
            <a:spLocks noChangeArrowheads="1"/>
          </p:cNvSpPr>
          <p:nvPr/>
        </p:nvSpPr>
        <p:spPr bwMode="auto">
          <a:xfrm>
            <a:off x="6002338" y="2949575"/>
            <a:ext cx="293687" cy="266700"/>
          </a:xfrm>
          <a:prstGeom prst="rect">
            <a:avLst/>
          </a:prstGeom>
          <a:solidFill>
            <a:srgbClr val="F2BF12"/>
          </a:solidFill>
          <a:ln w="9525">
            <a:solidFill>
              <a:schemeClr val="tx2"/>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429" name="Rectangle 94"/>
          <p:cNvSpPr>
            <a:spLocks noChangeArrowheads="1"/>
          </p:cNvSpPr>
          <p:nvPr/>
        </p:nvSpPr>
        <p:spPr bwMode="auto">
          <a:xfrm>
            <a:off x="6300788" y="2949575"/>
            <a:ext cx="293687" cy="266700"/>
          </a:xfrm>
          <a:prstGeom prst="rect">
            <a:avLst/>
          </a:prstGeom>
          <a:solidFill>
            <a:srgbClr val="F2BF12"/>
          </a:solidFill>
          <a:ln w="9525">
            <a:solidFill>
              <a:schemeClr val="tx2"/>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430" name="Rectangle 95"/>
          <p:cNvSpPr>
            <a:spLocks noChangeArrowheads="1"/>
          </p:cNvSpPr>
          <p:nvPr/>
        </p:nvSpPr>
        <p:spPr bwMode="auto">
          <a:xfrm rot="2737706">
            <a:off x="5844382" y="2972593"/>
            <a:ext cx="292100" cy="246063"/>
          </a:xfrm>
          <a:prstGeom prst="rect">
            <a:avLst/>
          </a:prstGeom>
          <a:solidFill>
            <a:srgbClr val="C13B17"/>
          </a:solidFill>
          <a:ln w="9525">
            <a:solidFill>
              <a:schemeClr val="tx1"/>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431" name="Rectangle 96"/>
          <p:cNvSpPr>
            <a:spLocks noChangeArrowheads="1"/>
          </p:cNvSpPr>
          <p:nvPr/>
        </p:nvSpPr>
        <p:spPr bwMode="auto">
          <a:xfrm rot="2737706">
            <a:off x="6377782" y="2997993"/>
            <a:ext cx="292100" cy="246063"/>
          </a:xfrm>
          <a:prstGeom prst="rect">
            <a:avLst/>
          </a:prstGeom>
          <a:solidFill>
            <a:srgbClr val="C13B17"/>
          </a:solidFill>
          <a:ln w="9525">
            <a:solidFill>
              <a:schemeClr val="tx1"/>
            </a:solidFill>
            <a:miter lim="800000"/>
            <a:headEnd/>
            <a:tailEnd/>
          </a:ln>
        </p:spPr>
        <p:txBody>
          <a:bodyPr wrap="none" anchor="ctr"/>
          <a:lstStyle>
            <a:lvl1pPr>
              <a:spcBef>
                <a:spcPct val="20000"/>
              </a:spcBef>
              <a:buFont typeface="Arial" pitchFamily="34" charset="0"/>
              <a:buChar char="•"/>
              <a:defRPr sz="3200">
                <a:solidFill>
                  <a:schemeClr val="tx1"/>
                </a:solidFill>
                <a:latin typeface="Arial"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Arial"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Arial"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Arial"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Arial"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Arial" pitchFamily="34" charset="0"/>
                <a:ea typeface="MS PGothic" pitchFamily="34" charset="-128"/>
              </a:defRPr>
            </a:lvl9pPr>
          </a:lstStyle>
          <a:p>
            <a:pPr>
              <a:spcBef>
                <a:spcPct val="0"/>
              </a:spcBef>
              <a:buFontTx/>
              <a:buNone/>
            </a:pPr>
            <a:endParaRPr lang="en-US" altLang="en-US" sz="2400">
              <a:latin typeface="Source Sans Pro" charset="0"/>
            </a:endParaRPr>
          </a:p>
        </p:txBody>
      </p:sp>
      <p:sp>
        <p:nvSpPr>
          <p:cNvPr id="14432" name="Freeform 97"/>
          <p:cNvSpPr>
            <a:spLocks/>
          </p:cNvSpPr>
          <p:nvPr/>
        </p:nvSpPr>
        <p:spPr bwMode="auto">
          <a:xfrm>
            <a:off x="6564313" y="3219450"/>
            <a:ext cx="58737" cy="1287463"/>
          </a:xfrm>
          <a:custGeom>
            <a:avLst/>
            <a:gdLst>
              <a:gd name="T0" fmla="*/ 0 w 36"/>
              <a:gd name="T1" fmla="*/ 0 h 582"/>
              <a:gd name="T2" fmla="*/ 0 w 36"/>
              <a:gd name="T3" fmla="*/ 2147483647 h 582"/>
              <a:gd name="T4" fmla="*/ 2147483647 w 36"/>
              <a:gd name="T5" fmla="*/ 2147483647 h 582"/>
              <a:gd name="T6" fmla="*/ 0 60000 65536"/>
              <a:gd name="T7" fmla="*/ 0 60000 65536"/>
              <a:gd name="T8" fmla="*/ 0 60000 65536"/>
              <a:gd name="T9" fmla="*/ 0 w 36"/>
              <a:gd name="T10" fmla="*/ 0 h 582"/>
              <a:gd name="T11" fmla="*/ 36 w 36"/>
              <a:gd name="T12" fmla="*/ 582 h 582"/>
            </a:gdLst>
            <a:ahLst/>
            <a:cxnLst>
              <a:cxn ang="T6">
                <a:pos x="T0" y="T1"/>
              </a:cxn>
              <a:cxn ang="T7">
                <a:pos x="T2" y="T3"/>
              </a:cxn>
              <a:cxn ang="T8">
                <a:pos x="T4" y="T5"/>
              </a:cxn>
            </a:cxnLst>
            <a:rect l="T9" t="T10" r="T11" b="T12"/>
            <a:pathLst>
              <a:path w="36" h="582">
                <a:moveTo>
                  <a:pt x="0" y="0"/>
                </a:moveTo>
                <a:lnTo>
                  <a:pt x="0" y="582"/>
                </a:lnTo>
                <a:lnTo>
                  <a:pt x="36" y="582"/>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Tree>
    <p:extLst>
      <p:ext uri="{BB962C8B-B14F-4D97-AF65-F5344CB8AC3E}">
        <p14:creationId xmlns:p14="http://schemas.microsoft.com/office/powerpoint/2010/main" val="29100081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GB" b="1" dirty="0" smtClean="0">
                <a:solidFill>
                  <a:schemeClr val="tx1"/>
                </a:solidFill>
              </a:rPr>
              <a:t>                  </a:t>
            </a:r>
          </a:p>
          <a:p>
            <a:pPr marL="0" indent="0" algn="ctr">
              <a:buNone/>
            </a:pPr>
            <a:endParaRPr lang="en-GB" b="1" dirty="0"/>
          </a:p>
          <a:p>
            <a:pPr marL="0" indent="0" algn="ctr">
              <a:buNone/>
            </a:pPr>
            <a:r>
              <a:rPr lang="en-GB" b="1" dirty="0" smtClean="0">
                <a:solidFill>
                  <a:schemeClr val="tx1"/>
                </a:solidFill>
              </a:rPr>
              <a:t>Q &amp; A                </a:t>
            </a:r>
            <a:endParaRPr lang="en-GB" dirty="0" smtClean="0">
              <a:solidFill>
                <a:schemeClr val="tx1"/>
              </a:solidFill>
            </a:endParaRPr>
          </a:p>
          <a:p>
            <a:pPr marL="0" indent="0" algn="ctr">
              <a:buNone/>
            </a:pPr>
            <a:r>
              <a:rPr lang="en-GB" i="1" dirty="0" smtClean="0">
                <a:solidFill>
                  <a:schemeClr val="tx1"/>
                </a:solidFill>
              </a:rPr>
              <a:t>                             </a:t>
            </a:r>
            <a:endParaRPr lang="en-GB" dirty="0"/>
          </a:p>
        </p:txBody>
      </p:sp>
      <p:pic>
        <p:nvPicPr>
          <p:cNvPr id="6" name="Picture 2" descr="C:\Users\Dell User\Desktop\Logos\TransformELT Arro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4287" y="227935"/>
            <a:ext cx="1152127" cy="115212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953000" y="44624"/>
            <a:ext cx="7765662" cy="16476125"/>
          </a:xfrm>
          <a:prstGeom prst="rect">
            <a:avLst/>
          </a:prstGeom>
        </p:spPr>
      </p:pic>
    </p:spTree>
    <p:extLst>
      <p:ext uri="{BB962C8B-B14F-4D97-AF65-F5344CB8AC3E}">
        <p14:creationId xmlns:p14="http://schemas.microsoft.com/office/powerpoint/2010/main" val="31046468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GB" b="1" dirty="0" smtClean="0">
                <a:solidFill>
                  <a:schemeClr val="tx1"/>
                </a:solidFill>
              </a:rPr>
              <a:t>                  </a:t>
            </a:r>
          </a:p>
          <a:p>
            <a:pPr marL="0" indent="0" algn="ctr">
              <a:buNone/>
            </a:pPr>
            <a:endParaRPr lang="en-GB" b="1" dirty="0"/>
          </a:p>
          <a:p>
            <a:pPr marL="0" indent="0" algn="ctr">
              <a:buNone/>
            </a:pPr>
            <a:r>
              <a:rPr lang="en-GB" b="1" dirty="0" smtClean="0">
                <a:solidFill>
                  <a:schemeClr val="tx1"/>
                </a:solidFill>
              </a:rPr>
              <a:t>Sarah Mount - </a:t>
            </a:r>
            <a:r>
              <a:rPr lang="en-GB" b="1" dirty="0" err="1" smtClean="0"/>
              <a:t>TransformELT</a:t>
            </a:r>
            <a:endParaRPr lang="en-GB" b="1" dirty="0" smtClean="0"/>
          </a:p>
          <a:p>
            <a:pPr marL="0" indent="0" algn="ctr">
              <a:buNone/>
            </a:pPr>
            <a:r>
              <a:rPr lang="en-GB" b="1" dirty="0" smtClean="0">
                <a:solidFill>
                  <a:schemeClr val="tx1"/>
                </a:solidFill>
                <a:hlinkClick r:id="rId2"/>
              </a:rPr>
              <a:t>smount@transformELT.com</a:t>
            </a:r>
            <a:r>
              <a:rPr lang="en-GB" b="1" dirty="0" smtClean="0">
                <a:solidFill>
                  <a:schemeClr val="tx1"/>
                </a:solidFill>
              </a:rPr>
              <a:t>                 </a:t>
            </a:r>
            <a:endParaRPr lang="en-GB" dirty="0" smtClean="0">
              <a:solidFill>
                <a:schemeClr val="tx1"/>
              </a:solidFill>
            </a:endParaRPr>
          </a:p>
          <a:p>
            <a:pPr marL="0" indent="0" algn="ctr">
              <a:buNone/>
            </a:pPr>
            <a:r>
              <a:rPr lang="en-GB" i="1" dirty="0" smtClean="0">
                <a:solidFill>
                  <a:schemeClr val="tx1"/>
                </a:solidFill>
              </a:rPr>
              <a:t>                             </a:t>
            </a:r>
            <a:endParaRPr lang="en-GB" dirty="0"/>
          </a:p>
        </p:txBody>
      </p:sp>
      <p:pic>
        <p:nvPicPr>
          <p:cNvPr id="6" name="Picture 2" descr="C:\Users\Dell User\Desktop\Logos\TransformELT Arrow.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4287" y="227935"/>
            <a:ext cx="1152127" cy="115212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953000" y="44624"/>
            <a:ext cx="7765662" cy="16476125"/>
          </a:xfrm>
          <a:prstGeom prst="rect">
            <a:avLst/>
          </a:prstGeom>
        </p:spPr>
      </p:pic>
    </p:spTree>
    <p:extLst>
      <p:ext uri="{BB962C8B-B14F-4D97-AF65-F5344CB8AC3E}">
        <p14:creationId xmlns:p14="http://schemas.microsoft.com/office/powerpoint/2010/main" val="21329862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GB" b="1" dirty="0" smtClean="0">
                <a:solidFill>
                  <a:schemeClr val="tx1"/>
                </a:solidFill>
              </a:rPr>
              <a:t>                  </a:t>
            </a:r>
          </a:p>
          <a:p>
            <a:pPr marL="0" indent="0" algn="ctr">
              <a:buNone/>
            </a:pPr>
            <a:endParaRPr lang="en-GB" b="1" dirty="0"/>
          </a:p>
          <a:p>
            <a:pPr marL="0" indent="0" algn="ctr">
              <a:buNone/>
            </a:pPr>
            <a:r>
              <a:rPr lang="en-GB" b="1" dirty="0" smtClean="0">
                <a:solidFill>
                  <a:schemeClr val="tx1"/>
                </a:solidFill>
              </a:rPr>
              <a:t>                How to Pass your Inspection with              </a:t>
            </a:r>
          </a:p>
          <a:p>
            <a:pPr marL="0" indent="0" algn="ctr">
              <a:buNone/>
            </a:pPr>
            <a:r>
              <a:rPr lang="en-GB" b="1" dirty="0"/>
              <a:t> </a:t>
            </a:r>
            <a:r>
              <a:rPr lang="en-GB" b="1" dirty="0" smtClean="0"/>
              <a:t>          </a:t>
            </a:r>
            <a:r>
              <a:rPr lang="en-GB" b="1" dirty="0" smtClean="0">
                <a:solidFill>
                  <a:schemeClr val="tx1"/>
                </a:solidFill>
              </a:rPr>
              <a:t>Flying colours</a:t>
            </a:r>
          </a:p>
          <a:p>
            <a:pPr marL="0" indent="0" algn="ctr">
              <a:buNone/>
            </a:pPr>
            <a:endParaRPr lang="en-GB" dirty="0" smtClean="0">
              <a:solidFill>
                <a:schemeClr val="tx1"/>
              </a:solidFill>
            </a:endParaRPr>
          </a:p>
          <a:p>
            <a:pPr marL="0" indent="0" algn="ctr">
              <a:buNone/>
            </a:pPr>
            <a:r>
              <a:rPr lang="en-GB" i="1" dirty="0" smtClean="0">
                <a:solidFill>
                  <a:schemeClr val="tx1"/>
                </a:solidFill>
              </a:rPr>
              <a:t>                             Sarah Mount - Director</a:t>
            </a:r>
          </a:p>
          <a:p>
            <a:endParaRPr lang="en-GB" dirty="0"/>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963332" y="-6858000"/>
            <a:ext cx="7765662" cy="16476125"/>
          </a:xfrm>
          <a:prstGeom prst="rect">
            <a:avLst/>
          </a:prstGeom>
        </p:spPr>
      </p:pic>
      <p:pic>
        <p:nvPicPr>
          <p:cNvPr id="6" name="Picture 2" descr="C:\Users\Dell User\Desktop\Logos\TransformELT Arrow.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64287" y="227935"/>
            <a:ext cx="1152127" cy="11521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55702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GB" b="1" dirty="0" smtClean="0">
                <a:solidFill>
                  <a:schemeClr val="tx1"/>
                </a:solidFill>
              </a:rPr>
              <a:t>Overview</a:t>
            </a:r>
          </a:p>
          <a:p>
            <a:pPr marL="0" indent="0" algn="ctr">
              <a:buNone/>
            </a:pPr>
            <a:endParaRPr lang="en-GB" b="1" i="1" dirty="0"/>
          </a:p>
          <a:p>
            <a:pPr marL="2149475" indent="-709613"/>
            <a:r>
              <a:rPr lang="en-GB" sz="2400" i="1" dirty="0" smtClean="0">
                <a:solidFill>
                  <a:schemeClr val="tx1"/>
                </a:solidFill>
              </a:rPr>
              <a:t>Experiences of recent Inspections and feedback</a:t>
            </a:r>
          </a:p>
          <a:p>
            <a:pPr marL="2149475" indent="-709613"/>
            <a:r>
              <a:rPr lang="en-GB" sz="2400" i="1" dirty="0" smtClean="0"/>
              <a:t>Inspections as a positive influence</a:t>
            </a:r>
          </a:p>
          <a:p>
            <a:pPr marL="2149475" indent="-709613"/>
            <a:r>
              <a:rPr lang="en-GB" sz="2400" i="1" dirty="0" smtClean="0"/>
              <a:t>Identifying improvements </a:t>
            </a:r>
          </a:p>
          <a:p>
            <a:pPr marL="2149475" indent="-709613"/>
            <a:r>
              <a:rPr lang="en-GB" sz="2400" i="1" dirty="0" smtClean="0">
                <a:solidFill>
                  <a:schemeClr val="tx1"/>
                </a:solidFill>
              </a:rPr>
              <a:t>Process of change &amp; change management</a:t>
            </a:r>
          </a:p>
          <a:p>
            <a:pPr marL="2149475" indent="-709613"/>
            <a:r>
              <a:rPr lang="en-GB" sz="2400" i="1" dirty="0" smtClean="0"/>
              <a:t>Task &amp; feedback</a:t>
            </a:r>
          </a:p>
          <a:p>
            <a:pPr marL="2149475" indent="-709613"/>
            <a:r>
              <a:rPr lang="en-GB" sz="2400" i="1" dirty="0" smtClean="0"/>
              <a:t>Q&amp;A</a:t>
            </a:r>
            <a:endParaRPr lang="en-GB" sz="2400" i="1" dirty="0" smtClean="0">
              <a:solidFill>
                <a:schemeClr val="tx1"/>
              </a:solidFill>
            </a:endParaRPr>
          </a:p>
          <a:p>
            <a:endParaRPr lang="en-GB" dirty="0"/>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365104" y="-7228184"/>
            <a:ext cx="7765662" cy="16476125"/>
          </a:xfrm>
          <a:prstGeom prst="rect">
            <a:avLst/>
          </a:prstGeom>
        </p:spPr>
      </p:pic>
      <p:pic>
        <p:nvPicPr>
          <p:cNvPr id="6" name="Picture 2" descr="C:\Users\Dell User\Desktop\Logos\TransformELT Arrow.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64287" y="227935"/>
            <a:ext cx="1152127" cy="11521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2019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4867" y="2132856"/>
            <a:ext cx="8229600" cy="3993154"/>
          </a:xfrm>
        </p:spPr>
        <p:txBody>
          <a:bodyPr>
            <a:normAutofit fontScale="47500" lnSpcReduction="20000"/>
          </a:bodyPr>
          <a:lstStyle/>
          <a:p>
            <a:pPr marL="0" indent="0" algn="ctr">
              <a:buNone/>
            </a:pPr>
            <a:r>
              <a:rPr lang="en-GB" b="1" dirty="0" smtClean="0">
                <a:solidFill>
                  <a:schemeClr val="tx1"/>
                </a:solidFill>
              </a:rPr>
              <a:t>                  </a:t>
            </a:r>
          </a:p>
          <a:p>
            <a:pPr marL="0" indent="0" algn="ctr">
              <a:buNone/>
            </a:pPr>
            <a:r>
              <a:rPr lang="en-GB" sz="6700" b="1" dirty="0" smtClean="0"/>
              <a:t>The Inspector</a:t>
            </a:r>
          </a:p>
          <a:p>
            <a:pPr marL="0" indent="0" algn="ctr">
              <a:buNone/>
            </a:pPr>
            <a:endParaRPr lang="en-GB" b="1" dirty="0" smtClean="0"/>
          </a:p>
          <a:p>
            <a:pPr marL="0" indent="0" algn="ctr">
              <a:buNone/>
            </a:pPr>
            <a:endParaRPr lang="en-GB" b="1" dirty="0" smtClean="0"/>
          </a:p>
          <a:p>
            <a:pPr marL="0" indent="0" algn="ctr">
              <a:buNone/>
            </a:pPr>
            <a:r>
              <a:rPr lang="en-GB" b="1" dirty="0">
                <a:hlinkClick r:id="rId2"/>
              </a:rPr>
              <a:t>https://</a:t>
            </a:r>
            <a:r>
              <a:rPr lang="en-GB" b="1" dirty="0" smtClean="0">
                <a:hlinkClick r:id="rId2"/>
              </a:rPr>
              <a:t>www.youtube.com/watch?v=pm_Zx5hC2Bs</a:t>
            </a:r>
            <a:r>
              <a:rPr lang="en-GB" b="1" dirty="0" smtClean="0"/>
              <a:t> </a:t>
            </a:r>
          </a:p>
          <a:p>
            <a:pPr marL="0" indent="0" algn="ctr">
              <a:buNone/>
            </a:pPr>
            <a:endParaRPr lang="en-GB" b="1" dirty="0"/>
          </a:p>
          <a:p>
            <a:pPr marL="0" indent="0" algn="ctr">
              <a:buNone/>
            </a:pPr>
            <a:endParaRPr lang="en-GB" b="1" dirty="0" smtClean="0"/>
          </a:p>
          <a:p>
            <a:pPr marL="0" indent="0" algn="ctr">
              <a:buNone/>
            </a:pPr>
            <a:endParaRPr lang="en-GB" b="1" dirty="0" smtClean="0"/>
          </a:p>
          <a:p>
            <a:pPr marL="0" indent="0" algn="ctr">
              <a:buNone/>
            </a:pPr>
            <a:endParaRPr lang="en-GB" b="1" dirty="0" smtClean="0"/>
          </a:p>
          <a:p>
            <a:pPr marL="0" indent="0" algn="ctr">
              <a:buNone/>
            </a:pPr>
            <a:endParaRPr lang="en-GB" b="1" dirty="0"/>
          </a:p>
          <a:p>
            <a:pPr marL="0" indent="0" algn="ctr">
              <a:buNone/>
            </a:pPr>
            <a:r>
              <a:rPr lang="en-GB" dirty="0" smtClean="0"/>
              <a:t>                                                   A short </a:t>
            </a:r>
            <a:r>
              <a:rPr lang="en-GB" dirty="0"/>
              <a:t>film created by Year 5 Pupils at Cottage </a:t>
            </a:r>
            <a:r>
              <a:rPr lang="en-GB" dirty="0" smtClean="0"/>
              <a:t>                  </a:t>
            </a:r>
          </a:p>
          <a:p>
            <a:pPr marL="0" indent="0" algn="ctr">
              <a:buNone/>
            </a:pPr>
            <a:r>
              <a:rPr lang="en-GB" dirty="0"/>
              <a:t> </a:t>
            </a:r>
            <a:r>
              <a:rPr lang="en-GB" dirty="0" smtClean="0"/>
              <a:t>                                                 Grove </a:t>
            </a:r>
            <a:r>
              <a:rPr lang="en-GB" dirty="0"/>
              <a:t>Primary School as part of the Into Film - </a:t>
            </a:r>
            <a:r>
              <a:rPr lang="en-GB" dirty="0" smtClean="0"/>
              <a:t>   </a:t>
            </a:r>
          </a:p>
          <a:p>
            <a:pPr marL="0" indent="0" algn="ctr">
              <a:buNone/>
            </a:pPr>
            <a:r>
              <a:rPr lang="en-GB" dirty="0"/>
              <a:t> </a:t>
            </a:r>
            <a:r>
              <a:rPr lang="en-GB" dirty="0" smtClean="0"/>
              <a:t>          'See </a:t>
            </a:r>
            <a:r>
              <a:rPr lang="en-GB" dirty="0"/>
              <a:t>it, Make it' Project. </a:t>
            </a:r>
            <a:br>
              <a:rPr lang="en-GB" dirty="0"/>
            </a:br>
            <a:r>
              <a:rPr lang="en-GB" dirty="0"/>
              <a:t/>
            </a:r>
            <a:br>
              <a:rPr lang="en-GB" dirty="0"/>
            </a:br>
            <a:r>
              <a:rPr lang="en-GB" b="1" dirty="0" smtClean="0">
                <a:solidFill>
                  <a:schemeClr val="tx1"/>
                </a:solidFill>
              </a:rPr>
              <a:t>                </a:t>
            </a:r>
            <a:endParaRPr lang="en-GB" dirty="0"/>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963332" y="-6858000"/>
            <a:ext cx="7765662" cy="16476125"/>
          </a:xfrm>
          <a:prstGeom prst="rect">
            <a:avLst/>
          </a:prstGeom>
        </p:spPr>
      </p:pic>
      <p:pic>
        <p:nvPicPr>
          <p:cNvPr id="6" name="Picture 2" descr="C:\Users\Dell User\Desktop\Logos\TransformELT Arrow.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64287" y="227935"/>
            <a:ext cx="1152127" cy="11521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67246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GB" b="1" dirty="0" smtClean="0">
                <a:solidFill>
                  <a:schemeClr val="tx1"/>
                </a:solidFill>
              </a:rPr>
              <a:t>                  </a:t>
            </a:r>
          </a:p>
          <a:p>
            <a:pPr marL="0" indent="0" algn="ctr">
              <a:buNone/>
            </a:pPr>
            <a:endParaRPr lang="en-GB" b="1" dirty="0"/>
          </a:p>
          <a:p>
            <a:pPr marL="0" indent="0" algn="ctr">
              <a:buNone/>
            </a:pPr>
            <a:r>
              <a:rPr lang="en-GB" b="1" dirty="0" smtClean="0">
                <a:solidFill>
                  <a:schemeClr val="tx1"/>
                </a:solidFill>
              </a:rPr>
              <a:t>                Discuss your most recent inspection</a:t>
            </a:r>
            <a:endParaRPr lang="en-GB" i="1" dirty="0" smtClean="0">
              <a:solidFill>
                <a:schemeClr val="tx1"/>
              </a:solidFill>
            </a:endParaRPr>
          </a:p>
          <a:p>
            <a:endParaRPr lang="en-GB" dirty="0"/>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963332" y="-6858000"/>
            <a:ext cx="7765662" cy="16476125"/>
          </a:xfrm>
          <a:prstGeom prst="rect">
            <a:avLst/>
          </a:prstGeom>
        </p:spPr>
      </p:pic>
      <p:pic>
        <p:nvPicPr>
          <p:cNvPr id="6" name="Picture 2" descr="C:\Users\Dell User\Desktop\Logos\TransformELT Arrow.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4287" y="227935"/>
            <a:ext cx="1152127" cy="11521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60884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GB" b="1" dirty="0" smtClean="0">
                <a:solidFill>
                  <a:schemeClr val="tx1"/>
                </a:solidFill>
              </a:rPr>
              <a:t>                  </a:t>
            </a:r>
          </a:p>
          <a:p>
            <a:pPr marL="0" indent="0" algn="ctr">
              <a:buNone/>
            </a:pPr>
            <a:endParaRPr lang="en-GB" b="1" dirty="0"/>
          </a:p>
          <a:p>
            <a:endParaRPr lang="en-GB" dirty="0"/>
          </a:p>
        </p:txBody>
      </p:sp>
      <p:pic>
        <p:nvPicPr>
          <p:cNvPr id="6" name="Picture 2" descr="C:\Users\Dell User\Desktop\Logos\TransformELT Arro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4287" y="227935"/>
            <a:ext cx="1152127" cy="115212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rot="20753331" flipH="1">
            <a:off x="108261" y="-3142205"/>
            <a:ext cx="2895600" cy="6861081"/>
          </a:xfrm>
          <a:prstGeom prst="rect">
            <a:avLst/>
          </a:prstGeom>
        </p:spPr>
      </p:pic>
      <p:pic>
        <p:nvPicPr>
          <p:cNvPr id="8" name="Picture 7"/>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rot="20753331" flipH="1">
            <a:off x="260661" y="-2989805"/>
            <a:ext cx="2895600" cy="6861081"/>
          </a:xfrm>
          <a:prstGeom prst="rect">
            <a:avLst/>
          </a:prstGeom>
        </p:spPr>
      </p:pic>
      <p:sp>
        <p:nvSpPr>
          <p:cNvPr id="9" name="Oval Callout 8"/>
          <p:cNvSpPr/>
          <p:nvPr/>
        </p:nvSpPr>
        <p:spPr>
          <a:xfrm>
            <a:off x="1198992" y="620688"/>
            <a:ext cx="3847570" cy="1872208"/>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This is a really good opportunity to put right the things that are wrong.</a:t>
            </a:r>
            <a:endParaRPr lang="en-GB" dirty="0">
              <a:solidFill>
                <a:schemeClr val="tx1"/>
              </a:solidFill>
            </a:endParaRPr>
          </a:p>
        </p:txBody>
      </p:sp>
      <p:sp>
        <p:nvSpPr>
          <p:cNvPr id="10" name="Oval Callout 9"/>
          <p:cNvSpPr/>
          <p:nvPr/>
        </p:nvSpPr>
        <p:spPr>
          <a:xfrm>
            <a:off x="395536" y="3968338"/>
            <a:ext cx="3847570" cy="1872208"/>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We don’t have anything to worry about….do we? </a:t>
            </a:r>
          </a:p>
          <a:p>
            <a:pPr algn="ctr"/>
            <a:endParaRPr lang="en-GB" dirty="0" smtClean="0">
              <a:solidFill>
                <a:schemeClr val="tx1"/>
              </a:solidFill>
            </a:endParaRPr>
          </a:p>
          <a:p>
            <a:pPr algn="ctr"/>
            <a:r>
              <a:rPr lang="en-GB" dirty="0" smtClean="0">
                <a:solidFill>
                  <a:schemeClr val="tx1"/>
                </a:solidFill>
              </a:rPr>
              <a:t>It’s OK- I’ve done this before.</a:t>
            </a:r>
            <a:endParaRPr lang="en-GB" dirty="0">
              <a:solidFill>
                <a:schemeClr val="tx1"/>
              </a:solidFill>
            </a:endParaRPr>
          </a:p>
        </p:txBody>
      </p:sp>
      <p:sp>
        <p:nvSpPr>
          <p:cNvPr id="11" name="Oval Callout 10"/>
          <p:cNvSpPr/>
          <p:nvPr/>
        </p:nvSpPr>
        <p:spPr>
          <a:xfrm>
            <a:off x="5076056" y="1727870"/>
            <a:ext cx="3847570" cy="1872208"/>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smtClean="0">
              <a:solidFill>
                <a:schemeClr val="tx1"/>
              </a:solidFill>
            </a:endParaRPr>
          </a:p>
          <a:p>
            <a:pPr algn="ctr"/>
            <a:endParaRPr lang="en-GB" dirty="0">
              <a:solidFill>
                <a:schemeClr val="tx1"/>
              </a:solidFill>
            </a:endParaRPr>
          </a:p>
          <a:p>
            <a:pPr algn="ctr"/>
            <a:endParaRPr lang="en-GB" dirty="0" smtClean="0">
              <a:solidFill>
                <a:schemeClr val="tx1"/>
              </a:solidFill>
            </a:endParaRPr>
          </a:p>
          <a:p>
            <a:pPr algn="ctr"/>
            <a:r>
              <a:rPr lang="en-GB" dirty="0" smtClean="0">
                <a:solidFill>
                  <a:schemeClr val="tx1"/>
                </a:solidFill>
              </a:rPr>
              <a:t>Oh no! I HATE being observed.</a:t>
            </a:r>
          </a:p>
          <a:p>
            <a:pPr algn="ctr"/>
            <a:endParaRPr lang="en-GB" dirty="0">
              <a:solidFill>
                <a:schemeClr val="tx1"/>
              </a:solidFill>
            </a:endParaRPr>
          </a:p>
          <a:p>
            <a:pPr algn="ctr"/>
            <a:r>
              <a:rPr lang="en-GB" dirty="0" smtClean="0">
                <a:solidFill>
                  <a:schemeClr val="tx1"/>
                </a:solidFill>
              </a:rPr>
              <a:t>How much more work?!</a:t>
            </a:r>
          </a:p>
          <a:p>
            <a:pPr algn="ctr"/>
            <a:endParaRPr lang="en-GB" dirty="0">
              <a:solidFill>
                <a:schemeClr val="tx1"/>
              </a:solidFill>
            </a:endParaRPr>
          </a:p>
          <a:p>
            <a:pPr algn="ctr"/>
            <a:r>
              <a:rPr lang="en-GB" dirty="0" smtClean="0">
                <a:solidFill>
                  <a:schemeClr val="tx1"/>
                </a:solidFill>
              </a:rPr>
              <a:t> </a:t>
            </a:r>
          </a:p>
          <a:p>
            <a:pPr algn="ctr"/>
            <a:endParaRPr lang="en-GB" dirty="0">
              <a:solidFill>
                <a:schemeClr val="tx1"/>
              </a:solidFill>
            </a:endParaRPr>
          </a:p>
          <a:p>
            <a:pPr algn="ctr"/>
            <a:endParaRPr lang="en-GB" dirty="0">
              <a:solidFill>
                <a:schemeClr val="tx1"/>
              </a:solidFill>
            </a:endParaRPr>
          </a:p>
        </p:txBody>
      </p:sp>
      <p:sp>
        <p:nvSpPr>
          <p:cNvPr id="12" name="Oval Callout 11"/>
          <p:cNvSpPr/>
          <p:nvPr/>
        </p:nvSpPr>
        <p:spPr>
          <a:xfrm>
            <a:off x="4860032" y="4509120"/>
            <a:ext cx="3847570" cy="1872208"/>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But I can’t change things in my department/on my own!  </a:t>
            </a:r>
          </a:p>
          <a:p>
            <a:pPr algn="ctr"/>
            <a:endParaRPr lang="en-GB" dirty="0">
              <a:solidFill>
                <a:schemeClr val="tx1"/>
              </a:solidFill>
            </a:endParaRPr>
          </a:p>
          <a:p>
            <a:pPr algn="ctr"/>
            <a:r>
              <a:rPr lang="en-GB" dirty="0" smtClean="0">
                <a:solidFill>
                  <a:schemeClr val="tx1"/>
                </a:solidFill>
              </a:rPr>
              <a:t>Who are the Inspectors? </a:t>
            </a:r>
            <a:endParaRPr lang="en-GB" dirty="0">
              <a:solidFill>
                <a:schemeClr val="tx1"/>
              </a:solidFill>
            </a:endParaRPr>
          </a:p>
        </p:txBody>
      </p:sp>
      <p:pic>
        <p:nvPicPr>
          <p:cNvPr id="1029" name="Picture 5" descr="C:\Users\Dell User\Desktop\fea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0463" y="2119313"/>
            <a:ext cx="1743075" cy="2619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56354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2322676"/>
            <a:ext cx="8229600" cy="4525963"/>
          </a:xfrm>
        </p:spPr>
        <p:txBody>
          <a:bodyPr>
            <a:normAutofit fontScale="40000" lnSpcReduction="20000"/>
          </a:bodyPr>
          <a:lstStyle/>
          <a:p>
            <a:endParaRPr lang="en-GB" dirty="0" smtClean="0"/>
          </a:p>
          <a:p>
            <a:endParaRPr lang="en-GB" dirty="0"/>
          </a:p>
          <a:p>
            <a:endParaRPr lang="en-GB" dirty="0" smtClean="0"/>
          </a:p>
          <a:p>
            <a:endParaRPr lang="en-GB" dirty="0" smtClean="0"/>
          </a:p>
          <a:p>
            <a:endParaRPr lang="en-GB" dirty="0"/>
          </a:p>
          <a:p>
            <a:endParaRPr lang="en-GB" dirty="0" smtClean="0"/>
          </a:p>
          <a:p>
            <a:endParaRPr lang="en-GB" dirty="0"/>
          </a:p>
          <a:p>
            <a:pPr marL="1343025" indent="-263525">
              <a:tabLst>
                <a:tab pos="360363" algn="l"/>
              </a:tabLst>
            </a:pPr>
            <a:r>
              <a:rPr lang="en-GB" sz="5100" dirty="0" smtClean="0"/>
              <a:t>Viewed </a:t>
            </a:r>
            <a:r>
              <a:rPr lang="en-GB" sz="5100" dirty="0"/>
              <a:t>as a </a:t>
            </a:r>
            <a:r>
              <a:rPr lang="en-GB" sz="5100" dirty="0" smtClean="0"/>
              <a:t>‘test’ </a:t>
            </a:r>
          </a:p>
          <a:p>
            <a:pPr marL="1343025" indent="-263525">
              <a:tabLst>
                <a:tab pos="360363" algn="l"/>
              </a:tabLst>
            </a:pPr>
            <a:r>
              <a:rPr lang="en-GB" sz="5100" dirty="0" smtClean="0"/>
              <a:t>Fear of Inspectors and what they might find</a:t>
            </a:r>
          </a:p>
          <a:p>
            <a:pPr marL="1343025" indent="-263525">
              <a:tabLst>
                <a:tab pos="360363" algn="l"/>
              </a:tabLst>
            </a:pPr>
            <a:r>
              <a:rPr lang="en-GB" sz="5100" dirty="0" smtClean="0"/>
              <a:t>‘Top-down’ approach to change</a:t>
            </a:r>
            <a:endParaRPr lang="en-GB" sz="5100" dirty="0"/>
          </a:p>
          <a:p>
            <a:pPr marL="1343025" indent="-263525">
              <a:tabLst>
                <a:tab pos="360363" algn="l"/>
              </a:tabLst>
            </a:pPr>
            <a:r>
              <a:rPr lang="en-GB" sz="5100" dirty="0"/>
              <a:t>Preparation starts </a:t>
            </a:r>
            <a:r>
              <a:rPr lang="en-GB" sz="5100" dirty="0" smtClean="0"/>
              <a:t>shortly before the first deadline</a:t>
            </a:r>
            <a:endParaRPr lang="en-GB" sz="5100" dirty="0"/>
          </a:p>
          <a:p>
            <a:pPr marL="1343025" indent="-263525">
              <a:tabLst>
                <a:tab pos="360363" algn="l"/>
              </a:tabLst>
            </a:pPr>
            <a:r>
              <a:rPr lang="en-GB" sz="5100" dirty="0"/>
              <a:t>Focus is on documentation</a:t>
            </a:r>
          </a:p>
          <a:p>
            <a:pPr marL="1343025" indent="-263525">
              <a:tabLst>
                <a:tab pos="360363" algn="l"/>
              </a:tabLst>
            </a:pPr>
            <a:r>
              <a:rPr lang="en-GB" sz="5100" dirty="0" smtClean="0"/>
              <a:t>Concern that the organisation is not ‘walking the walk’.</a:t>
            </a:r>
            <a:r>
              <a:rPr lang="en-GB" sz="5100" b="1" dirty="0" smtClean="0">
                <a:solidFill>
                  <a:schemeClr val="tx1"/>
                </a:solidFill>
              </a:rPr>
              <a:t>               </a:t>
            </a:r>
          </a:p>
          <a:p>
            <a:pPr marL="0" indent="0" algn="ctr">
              <a:buNone/>
            </a:pPr>
            <a:endParaRPr lang="en-GB" b="1" dirty="0"/>
          </a:p>
          <a:p>
            <a:pPr marL="0" indent="0" algn="ctr">
              <a:buNone/>
            </a:pPr>
            <a:r>
              <a:rPr lang="en-GB" b="1" dirty="0" smtClean="0">
                <a:solidFill>
                  <a:schemeClr val="tx1"/>
                </a:solidFill>
              </a:rPr>
              <a:t>                </a:t>
            </a:r>
            <a:endParaRPr lang="en-GB" dirty="0"/>
          </a:p>
        </p:txBody>
      </p:sp>
      <p:pic>
        <p:nvPicPr>
          <p:cNvPr id="6" name="Picture 2" descr="C:\Users\Dell User\Desktop\Logos\TransformELT Arro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4287" y="227935"/>
            <a:ext cx="1152127" cy="115212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943239" y="32731"/>
            <a:ext cx="7765662" cy="16476125"/>
          </a:xfrm>
          <a:prstGeom prst="rect">
            <a:avLst/>
          </a:prstGeom>
        </p:spPr>
      </p:pic>
      <p:sp>
        <p:nvSpPr>
          <p:cNvPr id="4" name="TextBox 3"/>
          <p:cNvSpPr txBox="1"/>
          <p:nvPr/>
        </p:nvSpPr>
        <p:spPr>
          <a:xfrm>
            <a:off x="899592" y="803998"/>
            <a:ext cx="5976664" cy="584775"/>
          </a:xfrm>
          <a:prstGeom prst="rect">
            <a:avLst/>
          </a:prstGeom>
          <a:noFill/>
        </p:spPr>
        <p:txBody>
          <a:bodyPr wrap="square" rtlCol="0">
            <a:spAutoFit/>
          </a:bodyPr>
          <a:lstStyle/>
          <a:p>
            <a:r>
              <a:rPr lang="en-GB" sz="3200" b="1" dirty="0" smtClean="0"/>
              <a:t>Traditional view of Inspections:</a:t>
            </a:r>
            <a:endParaRPr lang="en-GB" sz="3200" b="1" dirty="0"/>
          </a:p>
        </p:txBody>
      </p:sp>
      <p:pic>
        <p:nvPicPr>
          <p:cNvPr id="1026" name="Picture 2" descr="C:\Users\Dell User\Desktop\Inspections - test.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82850" y="1772816"/>
            <a:ext cx="3600400" cy="2016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38968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Dell User\Desktop\Photo - Opportunit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160" y="1988840"/>
            <a:ext cx="2847975" cy="3189815"/>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lstStyle/>
          <a:p>
            <a:pPr marL="0" indent="0" algn="ctr">
              <a:buNone/>
            </a:pPr>
            <a:r>
              <a:rPr lang="en-GB" b="1" dirty="0" smtClean="0">
                <a:solidFill>
                  <a:schemeClr val="tx1"/>
                </a:solidFill>
              </a:rPr>
              <a:t>                  </a:t>
            </a:r>
          </a:p>
          <a:p>
            <a:pPr marL="0" indent="0" algn="ctr">
              <a:buNone/>
            </a:pPr>
            <a:endParaRPr lang="en-GB" b="1" dirty="0"/>
          </a:p>
          <a:p>
            <a:pPr marL="0" indent="0" algn="ctr">
              <a:buNone/>
            </a:pPr>
            <a:r>
              <a:rPr lang="en-GB" b="1" dirty="0" smtClean="0">
                <a:solidFill>
                  <a:schemeClr val="tx1"/>
                </a:solidFill>
              </a:rPr>
              <a:t>                </a:t>
            </a:r>
            <a:endParaRPr lang="en-GB" dirty="0"/>
          </a:p>
        </p:txBody>
      </p:sp>
      <p:pic>
        <p:nvPicPr>
          <p:cNvPr id="6" name="Picture 2" descr="C:\Users\Dell User\Desktop\Logos\TransformELT Arrow.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4287" y="227935"/>
            <a:ext cx="1152127" cy="115212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953000" y="-99392"/>
            <a:ext cx="7765662" cy="16476125"/>
          </a:xfrm>
          <a:prstGeom prst="rect">
            <a:avLst/>
          </a:prstGeom>
        </p:spPr>
      </p:pic>
      <p:sp>
        <p:nvSpPr>
          <p:cNvPr id="5" name="Rectangle 4"/>
          <p:cNvSpPr/>
          <p:nvPr/>
        </p:nvSpPr>
        <p:spPr>
          <a:xfrm>
            <a:off x="755576" y="3068960"/>
            <a:ext cx="7344816" cy="3508653"/>
          </a:xfrm>
          <a:prstGeom prst="rect">
            <a:avLst/>
          </a:prstGeom>
        </p:spPr>
        <p:txBody>
          <a:bodyPr wrap="square">
            <a:spAutoFit/>
          </a:bodyPr>
          <a:lstStyle/>
          <a:p>
            <a:pPr marL="285750" indent="-285750">
              <a:buFont typeface="Arial" panose="020B0604020202020204" pitchFamily="34" charset="0"/>
              <a:buChar char="•"/>
            </a:pPr>
            <a:r>
              <a:rPr lang="en-GB" sz="2200" dirty="0" smtClean="0"/>
              <a:t>Inspection as an opportunity for </a:t>
            </a:r>
          </a:p>
          <a:p>
            <a:r>
              <a:rPr lang="en-GB" sz="2200" dirty="0"/>
              <a:t> </a:t>
            </a:r>
            <a:r>
              <a:rPr lang="en-GB" sz="2200" dirty="0" smtClean="0"/>
              <a:t>   change &amp; development</a:t>
            </a:r>
            <a:endParaRPr lang="en-GB" sz="2200" dirty="0"/>
          </a:p>
          <a:p>
            <a:pPr marL="285750" indent="-285750">
              <a:buFont typeface="Arial" panose="020B0604020202020204" pitchFamily="34" charset="0"/>
              <a:buChar char="•"/>
            </a:pPr>
            <a:r>
              <a:rPr lang="en-GB" sz="2200" dirty="0" smtClean="0"/>
              <a:t>Collaborative approach to change</a:t>
            </a:r>
            <a:endParaRPr lang="en-GB" sz="2200" dirty="0"/>
          </a:p>
          <a:p>
            <a:pPr marL="285750" indent="-285750">
              <a:buFont typeface="Arial" panose="020B0604020202020204" pitchFamily="34" charset="0"/>
              <a:buChar char="•"/>
            </a:pPr>
            <a:r>
              <a:rPr lang="en-GB" sz="2200" dirty="0"/>
              <a:t>Provide clear instructions for the process</a:t>
            </a:r>
          </a:p>
          <a:p>
            <a:pPr marL="285750" indent="-285750">
              <a:buFont typeface="Arial" panose="020B0604020202020204" pitchFamily="34" charset="0"/>
              <a:buChar char="•"/>
            </a:pPr>
            <a:r>
              <a:rPr lang="en-GB" sz="2200" dirty="0" smtClean="0"/>
              <a:t>Distribution of responsibilities/workload</a:t>
            </a:r>
          </a:p>
          <a:p>
            <a:pPr marL="285750" indent="-285750">
              <a:buFont typeface="Arial" panose="020B0604020202020204" pitchFamily="34" charset="0"/>
              <a:buChar char="•"/>
            </a:pPr>
            <a:r>
              <a:rPr lang="en-GB" sz="2200" dirty="0" smtClean="0"/>
              <a:t>Regular communications</a:t>
            </a:r>
          </a:p>
          <a:p>
            <a:endParaRPr lang="en-GB" dirty="0"/>
          </a:p>
          <a:p>
            <a:endParaRPr lang="en-GB" dirty="0" smtClean="0"/>
          </a:p>
          <a:p>
            <a:endParaRPr lang="en-GB" dirty="0"/>
          </a:p>
          <a:p>
            <a:endParaRPr lang="en-GB" dirty="0" smtClean="0"/>
          </a:p>
          <a:p>
            <a:endParaRPr lang="en-GB" dirty="0"/>
          </a:p>
        </p:txBody>
      </p:sp>
      <p:sp>
        <p:nvSpPr>
          <p:cNvPr id="8" name="TextBox 7"/>
          <p:cNvSpPr txBox="1"/>
          <p:nvPr/>
        </p:nvSpPr>
        <p:spPr>
          <a:xfrm>
            <a:off x="1232115" y="803998"/>
            <a:ext cx="5472608" cy="584775"/>
          </a:xfrm>
          <a:prstGeom prst="rect">
            <a:avLst/>
          </a:prstGeom>
          <a:noFill/>
        </p:spPr>
        <p:txBody>
          <a:bodyPr wrap="square" rtlCol="0">
            <a:spAutoFit/>
          </a:bodyPr>
          <a:lstStyle/>
          <a:p>
            <a:r>
              <a:rPr lang="en-GB" sz="3200" b="1" dirty="0" smtClean="0"/>
              <a:t>A Different Approach</a:t>
            </a:r>
            <a:endParaRPr lang="en-GB" sz="3200" b="1" dirty="0"/>
          </a:p>
        </p:txBody>
      </p:sp>
    </p:spTree>
    <p:extLst>
      <p:ext uri="{BB962C8B-B14F-4D97-AF65-F5344CB8AC3E}">
        <p14:creationId xmlns:p14="http://schemas.microsoft.com/office/powerpoint/2010/main" val="9362749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GB" b="1" dirty="0" smtClean="0">
                <a:solidFill>
                  <a:schemeClr val="tx1"/>
                </a:solidFill>
              </a:rPr>
              <a:t>                  </a:t>
            </a:r>
          </a:p>
          <a:p>
            <a:pPr marL="0" indent="0" algn="ctr">
              <a:buNone/>
            </a:pPr>
            <a:endParaRPr lang="en-GB" b="1" dirty="0"/>
          </a:p>
          <a:p>
            <a:pPr marL="0" indent="0" algn="ctr">
              <a:buNone/>
            </a:pPr>
            <a:r>
              <a:rPr lang="en-GB" b="1" dirty="0" smtClean="0">
                <a:solidFill>
                  <a:schemeClr val="tx1"/>
                </a:solidFill>
              </a:rPr>
              <a:t>               </a:t>
            </a:r>
            <a:endParaRPr lang="en-GB" dirty="0"/>
          </a:p>
        </p:txBody>
      </p:sp>
      <p:pic>
        <p:nvPicPr>
          <p:cNvPr id="6" name="Picture 2" descr="C:\Users\Dell User\Desktop\Logos\TransformELT Arro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4287" y="227935"/>
            <a:ext cx="1152127" cy="115212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21088" y="35946"/>
            <a:ext cx="7765662" cy="16476125"/>
          </a:xfrm>
          <a:prstGeom prst="rect">
            <a:avLst/>
          </a:prstGeom>
        </p:spPr>
      </p:pic>
      <p:sp>
        <p:nvSpPr>
          <p:cNvPr id="5" name="Rectangle 4"/>
          <p:cNvSpPr/>
          <p:nvPr/>
        </p:nvSpPr>
        <p:spPr>
          <a:xfrm>
            <a:off x="1187624" y="1997839"/>
            <a:ext cx="7344816" cy="1477328"/>
          </a:xfrm>
          <a:prstGeom prst="rect">
            <a:avLst/>
          </a:prstGeom>
        </p:spPr>
        <p:txBody>
          <a:bodyPr wrap="square">
            <a:spAutoFit/>
          </a:bodyPr>
          <a:lstStyle/>
          <a:p>
            <a:endParaRPr lang="en-GB" dirty="0"/>
          </a:p>
          <a:p>
            <a:endParaRPr lang="en-GB" dirty="0" smtClean="0"/>
          </a:p>
          <a:p>
            <a:endParaRPr lang="en-GB" dirty="0"/>
          </a:p>
          <a:p>
            <a:endParaRPr lang="en-GB" dirty="0" smtClean="0"/>
          </a:p>
          <a:p>
            <a:endParaRPr lang="en-GB" dirty="0"/>
          </a:p>
        </p:txBody>
      </p:sp>
      <p:sp>
        <p:nvSpPr>
          <p:cNvPr id="8" name="TextBox 7"/>
          <p:cNvSpPr txBox="1"/>
          <p:nvPr/>
        </p:nvSpPr>
        <p:spPr>
          <a:xfrm>
            <a:off x="1259632" y="803998"/>
            <a:ext cx="5472608" cy="584775"/>
          </a:xfrm>
          <a:prstGeom prst="rect">
            <a:avLst/>
          </a:prstGeom>
          <a:noFill/>
        </p:spPr>
        <p:txBody>
          <a:bodyPr wrap="square" rtlCol="0">
            <a:spAutoFit/>
          </a:bodyPr>
          <a:lstStyle/>
          <a:p>
            <a:r>
              <a:rPr lang="en-GB" sz="3200" b="1" dirty="0" smtClean="0"/>
              <a:t>Identifying the need for change</a:t>
            </a:r>
            <a:endParaRPr lang="en-GB" sz="3200" b="1" dirty="0"/>
          </a:p>
        </p:txBody>
      </p:sp>
      <p:sp>
        <p:nvSpPr>
          <p:cNvPr id="2" name="TextBox 1"/>
          <p:cNvSpPr txBox="1"/>
          <p:nvPr/>
        </p:nvSpPr>
        <p:spPr>
          <a:xfrm>
            <a:off x="2627784" y="2420888"/>
            <a:ext cx="5904656" cy="738664"/>
          </a:xfrm>
          <a:prstGeom prst="rect">
            <a:avLst/>
          </a:prstGeom>
          <a:noFill/>
        </p:spPr>
        <p:txBody>
          <a:bodyPr wrap="square" rtlCol="0">
            <a:spAutoFit/>
          </a:bodyPr>
          <a:lstStyle/>
          <a:p>
            <a:endParaRPr lang="en-GB" dirty="0" smtClean="0"/>
          </a:p>
          <a:p>
            <a:r>
              <a:rPr lang="en-GB" sz="2400" dirty="0" smtClean="0"/>
              <a:t>“ If it </a:t>
            </a:r>
            <a:r>
              <a:rPr lang="en-GB" sz="2400" dirty="0" err="1" smtClean="0"/>
              <a:t>ain’t</a:t>
            </a:r>
            <a:r>
              <a:rPr lang="en-GB" sz="2400" dirty="0" smtClean="0"/>
              <a:t> broke…</a:t>
            </a:r>
            <a:endParaRPr lang="en-GB" dirty="0"/>
          </a:p>
        </p:txBody>
      </p:sp>
      <p:sp>
        <p:nvSpPr>
          <p:cNvPr id="4" name="TextBox 3"/>
          <p:cNvSpPr txBox="1"/>
          <p:nvPr/>
        </p:nvSpPr>
        <p:spPr>
          <a:xfrm>
            <a:off x="2447256" y="3401959"/>
            <a:ext cx="6229200" cy="1569660"/>
          </a:xfrm>
          <a:prstGeom prst="rect">
            <a:avLst/>
          </a:prstGeom>
          <a:noFill/>
        </p:spPr>
        <p:txBody>
          <a:bodyPr wrap="square" rtlCol="0">
            <a:spAutoFit/>
          </a:bodyPr>
          <a:lstStyle/>
          <a:p>
            <a:r>
              <a:rPr lang="en-GB" sz="2400" dirty="0" smtClean="0"/>
              <a:t>….you just </a:t>
            </a:r>
            <a:r>
              <a:rPr lang="en-GB" sz="2400" dirty="0"/>
              <a:t>haven’t looked hard enough. Fix it anyway. “</a:t>
            </a:r>
          </a:p>
          <a:p>
            <a:endParaRPr lang="en-GB" sz="2400" dirty="0"/>
          </a:p>
          <a:p>
            <a:r>
              <a:rPr lang="en-GB" sz="2400" dirty="0"/>
              <a:t>	</a:t>
            </a:r>
            <a:r>
              <a:rPr lang="en-GB" sz="2400" i="1" dirty="0"/>
              <a:t>Thriving on Chaos, </a:t>
            </a:r>
            <a:r>
              <a:rPr lang="en-GB" sz="2400" dirty="0"/>
              <a:t>Tom Peters, 1987</a:t>
            </a:r>
          </a:p>
        </p:txBody>
      </p:sp>
    </p:spTree>
    <p:extLst>
      <p:ext uri="{BB962C8B-B14F-4D97-AF65-F5344CB8AC3E}">
        <p14:creationId xmlns:p14="http://schemas.microsoft.com/office/powerpoint/2010/main" val="4087296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B7DDE8"/>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628</TotalTime>
  <Words>660</Words>
  <Application>Microsoft Office PowerPoint</Application>
  <PresentationFormat>On-screen Show (4:3)</PresentationFormat>
  <Paragraphs>192</Paragraphs>
  <Slides>18</Slides>
  <Notes>5</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 User</dc:creator>
  <cp:lastModifiedBy>Dell User</cp:lastModifiedBy>
  <cp:revision>25</cp:revision>
  <dcterms:created xsi:type="dcterms:W3CDTF">2017-05-29T13:35:28Z</dcterms:created>
  <dcterms:modified xsi:type="dcterms:W3CDTF">2017-06-02T07:26:08Z</dcterms:modified>
</cp:coreProperties>
</file>